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96" r:id="rId3"/>
    <p:sldId id="293" r:id="rId4"/>
    <p:sldId id="297" r:id="rId5"/>
    <p:sldId id="299" r:id="rId6"/>
    <p:sldId id="300" r:id="rId7"/>
    <p:sldId id="302" r:id="rId8"/>
    <p:sldId id="282" r:id="rId9"/>
    <p:sldId id="284" r:id="rId10"/>
    <p:sldId id="298" r:id="rId11"/>
    <p:sldId id="257" r:id="rId12"/>
    <p:sldId id="259" r:id="rId13"/>
    <p:sldId id="290" r:id="rId14"/>
    <p:sldId id="295" r:id="rId15"/>
    <p:sldId id="301" r:id="rId16"/>
    <p:sldId id="287" r:id="rId17"/>
    <p:sldId id="288" r:id="rId18"/>
    <p:sldId id="289" r:id="rId19"/>
    <p:sldId id="275" r:id="rId20"/>
    <p:sldId id="285" r:id="rId21"/>
    <p:sldId id="262" r:id="rId22"/>
    <p:sldId id="280" r:id="rId23"/>
    <p:sldId id="283" r:id="rId24"/>
    <p:sldId id="281" r:id="rId25"/>
    <p:sldId id="276" r:id="rId2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A057B1-5AA3-824A-A21B-458EDCA57044}" v="283" dt="2024-11-23T17:01:14.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1"/>
    <p:restoredTop sz="95442"/>
  </p:normalViewPr>
  <p:slideViewPr>
    <p:cSldViewPr snapToGrid="0" snapToObjects="1">
      <p:cViewPr>
        <p:scale>
          <a:sx n="97" d="100"/>
          <a:sy n="97" d="100"/>
        </p:scale>
        <p:origin x="112" y="2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B1A057B1-5AA3-824A-A21B-458EDCA57044}"/>
    <pc:docChg chg="undo custSel addSld delSld modSld">
      <pc:chgData name="Colon, Jeffrey M." userId="615143b1-cdee-493d-9a9d-1565ce8666d9" providerId="ADAL" clId="{B1A057B1-5AA3-824A-A21B-458EDCA57044}" dt="2024-11-23T17:29:02.167" v="1102" actId="20577"/>
      <pc:docMkLst>
        <pc:docMk/>
      </pc:docMkLst>
      <pc:sldChg chg="modAnim">
        <pc:chgData name="Colon, Jeffrey M." userId="615143b1-cdee-493d-9a9d-1565ce8666d9" providerId="ADAL" clId="{B1A057B1-5AA3-824A-A21B-458EDCA57044}" dt="2024-11-22T23:37:02.256" v="10"/>
        <pc:sldMkLst>
          <pc:docMk/>
          <pc:sldMk cId="231222038" sldId="256"/>
        </pc:sldMkLst>
      </pc:sldChg>
      <pc:sldChg chg="modSp modAnim">
        <pc:chgData name="Colon, Jeffrey M." userId="615143b1-cdee-493d-9a9d-1565ce8666d9" providerId="ADAL" clId="{B1A057B1-5AA3-824A-A21B-458EDCA57044}" dt="2024-11-23T11:59:44.349" v="224" actId="20577"/>
        <pc:sldMkLst>
          <pc:docMk/>
          <pc:sldMk cId="1355901267" sldId="257"/>
        </pc:sldMkLst>
        <pc:spChg chg="mod">
          <ac:chgData name="Colon, Jeffrey M." userId="615143b1-cdee-493d-9a9d-1565ce8666d9" providerId="ADAL" clId="{B1A057B1-5AA3-824A-A21B-458EDCA57044}" dt="2024-11-23T11:59:44.349" v="224" actId="20577"/>
          <ac:spMkLst>
            <pc:docMk/>
            <pc:sldMk cId="1355901267" sldId="257"/>
            <ac:spMk id="2" creationId="{00000000-0000-0000-0000-000000000000}"/>
          </ac:spMkLst>
        </pc:spChg>
      </pc:sldChg>
      <pc:sldChg chg="modSp modAnim">
        <pc:chgData name="Colon, Jeffrey M." userId="615143b1-cdee-493d-9a9d-1565ce8666d9" providerId="ADAL" clId="{B1A057B1-5AA3-824A-A21B-458EDCA57044}" dt="2024-11-23T16:53:31.236" v="960" actId="14"/>
        <pc:sldMkLst>
          <pc:docMk/>
          <pc:sldMk cId="1645412613" sldId="259"/>
        </pc:sldMkLst>
        <pc:spChg chg="mod">
          <ac:chgData name="Colon, Jeffrey M." userId="615143b1-cdee-493d-9a9d-1565ce8666d9" providerId="ADAL" clId="{B1A057B1-5AA3-824A-A21B-458EDCA57044}" dt="2024-11-23T16:53:31.236" v="960" actId="14"/>
          <ac:spMkLst>
            <pc:docMk/>
            <pc:sldMk cId="1645412613" sldId="259"/>
            <ac:spMk id="2" creationId="{00000000-0000-0000-0000-000000000000}"/>
          </ac:spMkLst>
        </pc:spChg>
      </pc:sldChg>
      <pc:sldChg chg="modSp">
        <pc:chgData name="Colon, Jeffrey M." userId="615143b1-cdee-493d-9a9d-1565ce8666d9" providerId="ADAL" clId="{B1A057B1-5AA3-824A-A21B-458EDCA57044}" dt="2024-11-23T17:01:14.649" v="1050" actId="20577"/>
        <pc:sldMkLst>
          <pc:docMk/>
          <pc:sldMk cId="2855019496" sldId="275"/>
        </pc:sldMkLst>
        <pc:spChg chg="mod">
          <ac:chgData name="Colon, Jeffrey M." userId="615143b1-cdee-493d-9a9d-1565ce8666d9" providerId="ADAL" clId="{B1A057B1-5AA3-824A-A21B-458EDCA57044}" dt="2024-11-23T17:01:14.649" v="1050" actId="20577"/>
          <ac:spMkLst>
            <pc:docMk/>
            <pc:sldMk cId="2855019496" sldId="275"/>
            <ac:spMk id="2" creationId="{00000000-0000-0000-0000-000000000000}"/>
          </ac:spMkLst>
        </pc:spChg>
      </pc:sldChg>
      <pc:sldChg chg="del">
        <pc:chgData name="Colon, Jeffrey M." userId="615143b1-cdee-493d-9a9d-1565ce8666d9" providerId="ADAL" clId="{B1A057B1-5AA3-824A-A21B-458EDCA57044}" dt="2024-11-22T23:57:42.949" v="97" actId="2696"/>
        <pc:sldMkLst>
          <pc:docMk/>
          <pc:sldMk cId="298432745" sldId="278"/>
        </pc:sldMkLst>
      </pc:sldChg>
      <pc:sldChg chg="addSp delSp modSp mod">
        <pc:chgData name="Colon, Jeffrey M." userId="615143b1-cdee-493d-9a9d-1565ce8666d9" providerId="ADAL" clId="{B1A057B1-5AA3-824A-A21B-458EDCA57044}" dt="2024-11-23T11:16:47.751" v="210" actId="692"/>
        <pc:sldMkLst>
          <pc:docMk/>
          <pc:sldMk cId="4016756246" sldId="290"/>
        </pc:sldMkLst>
        <pc:spChg chg="mod">
          <ac:chgData name="Colon, Jeffrey M." userId="615143b1-cdee-493d-9a9d-1565ce8666d9" providerId="ADAL" clId="{B1A057B1-5AA3-824A-A21B-458EDCA57044}" dt="2024-11-23T00:20:30.471" v="158" actId="20577"/>
          <ac:spMkLst>
            <pc:docMk/>
            <pc:sldMk cId="4016756246" sldId="290"/>
            <ac:spMk id="3" creationId="{F0E95733-08F5-064D-9AB5-6A090150D050}"/>
          </ac:spMkLst>
        </pc:spChg>
        <pc:picChg chg="del">
          <ac:chgData name="Colon, Jeffrey M." userId="615143b1-cdee-493d-9a9d-1565ce8666d9" providerId="ADAL" clId="{B1A057B1-5AA3-824A-A21B-458EDCA57044}" dt="2024-11-23T00:20:25.853" v="156" actId="478"/>
          <ac:picMkLst>
            <pc:docMk/>
            <pc:sldMk cId="4016756246" sldId="290"/>
            <ac:picMk id="6" creationId="{3FE26627-11D2-0CFA-3879-A53F7C514F3A}"/>
          </ac:picMkLst>
        </pc:picChg>
        <pc:picChg chg="add mod">
          <ac:chgData name="Colon, Jeffrey M." userId="615143b1-cdee-493d-9a9d-1565ce8666d9" providerId="ADAL" clId="{B1A057B1-5AA3-824A-A21B-458EDCA57044}" dt="2024-11-23T00:20:58.062" v="165" actId="14100"/>
          <ac:picMkLst>
            <pc:docMk/>
            <pc:sldMk cId="4016756246" sldId="290"/>
            <ac:picMk id="7" creationId="{AD6E00D6-27EC-C9E6-0945-865B19E8EF3C}"/>
          </ac:picMkLst>
        </pc:picChg>
        <pc:cxnChg chg="add mod">
          <ac:chgData name="Colon, Jeffrey M." userId="615143b1-cdee-493d-9a9d-1565ce8666d9" providerId="ADAL" clId="{B1A057B1-5AA3-824A-A21B-458EDCA57044}" dt="2024-11-23T11:16:47.751" v="210" actId="692"/>
          <ac:cxnSpMkLst>
            <pc:docMk/>
            <pc:sldMk cId="4016756246" sldId="290"/>
            <ac:cxnSpMk id="9" creationId="{38CD31A7-962D-497F-0D73-A65A2801A17E}"/>
          </ac:cxnSpMkLst>
        </pc:cxnChg>
      </pc:sldChg>
      <pc:sldChg chg="addSp delSp modSp mod">
        <pc:chgData name="Colon, Jeffrey M." userId="615143b1-cdee-493d-9a9d-1565ce8666d9" providerId="ADAL" clId="{B1A057B1-5AA3-824A-A21B-458EDCA57044}" dt="2024-11-22T23:42:12.153" v="24" actId="1076"/>
        <pc:sldMkLst>
          <pc:docMk/>
          <pc:sldMk cId="4094330688" sldId="293"/>
        </pc:sldMkLst>
        <pc:picChg chg="add mod modCrop">
          <ac:chgData name="Colon, Jeffrey M." userId="615143b1-cdee-493d-9a9d-1565ce8666d9" providerId="ADAL" clId="{B1A057B1-5AA3-824A-A21B-458EDCA57044}" dt="2024-11-22T23:42:12.153" v="24" actId="1076"/>
          <ac:picMkLst>
            <pc:docMk/>
            <pc:sldMk cId="4094330688" sldId="293"/>
            <ac:picMk id="6" creationId="{BE509134-2A26-7BCD-183A-AD3CB86E3478}"/>
          </ac:picMkLst>
        </pc:picChg>
        <pc:picChg chg="del mod">
          <ac:chgData name="Colon, Jeffrey M." userId="615143b1-cdee-493d-9a9d-1565ce8666d9" providerId="ADAL" clId="{B1A057B1-5AA3-824A-A21B-458EDCA57044}" dt="2024-11-22T23:41:02.595" v="16" actId="478"/>
          <ac:picMkLst>
            <pc:docMk/>
            <pc:sldMk cId="4094330688" sldId="293"/>
            <ac:picMk id="9" creationId="{BFD55E96-B792-C389-F287-B436D9938053}"/>
          </ac:picMkLst>
        </pc:picChg>
      </pc:sldChg>
      <pc:sldChg chg="addSp delSp modSp mod">
        <pc:chgData name="Colon, Jeffrey M." userId="615143b1-cdee-493d-9a9d-1565ce8666d9" providerId="ADAL" clId="{B1A057B1-5AA3-824A-A21B-458EDCA57044}" dt="2024-11-23T16:56:00.329" v="962" actId="20577"/>
        <pc:sldMkLst>
          <pc:docMk/>
          <pc:sldMk cId="3592352395" sldId="295"/>
        </pc:sldMkLst>
        <pc:spChg chg="mod">
          <ac:chgData name="Colon, Jeffrey M." userId="615143b1-cdee-493d-9a9d-1565ce8666d9" providerId="ADAL" clId="{B1A057B1-5AA3-824A-A21B-458EDCA57044}" dt="2024-11-23T16:56:00.329" v="962" actId="20577"/>
          <ac:spMkLst>
            <pc:docMk/>
            <pc:sldMk cId="3592352395" sldId="295"/>
            <ac:spMk id="3" creationId="{326566A6-4E61-B34E-82D3-F49705D47CC3}"/>
          </ac:spMkLst>
        </pc:spChg>
        <pc:picChg chg="add mod">
          <ac:chgData name="Colon, Jeffrey M." userId="615143b1-cdee-493d-9a9d-1565ce8666d9" providerId="ADAL" clId="{B1A057B1-5AA3-824A-A21B-458EDCA57044}" dt="2024-11-23T11:08:45.217" v="187" actId="1076"/>
          <ac:picMkLst>
            <pc:docMk/>
            <pc:sldMk cId="3592352395" sldId="295"/>
            <ac:picMk id="6" creationId="{3CF06F70-6469-430B-C8E5-04C0C8FC46C1}"/>
          </ac:picMkLst>
        </pc:picChg>
        <pc:picChg chg="add mod">
          <ac:chgData name="Colon, Jeffrey M." userId="615143b1-cdee-493d-9a9d-1565ce8666d9" providerId="ADAL" clId="{B1A057B1-5AA3-824A-A21B-458EDCA57044}" dt="2024-11-23T11:10:17.496" v="192" actId="14100"/>
          <ac:picMkLst>
            <pc:docMk/>
            <pc:sldMk cId="3592352395" sldId="295"/>
            <ac:picMk id="8" creationId="{1BC9EBAB-DAF8-41D8-E464-265D183CE69D}"/>
          </ac:picMkLst>
        </pc:picChg>
        <pc:picChg chg="del">
          <ac:chgData name="Colon, Jeffrey M." userId="615143b1-cdee-493d-9a9d-1565ce8666d9" providerId="ADAL" clId="{B1A057B1-5AA3-824A-A21B-458EDCA57044}" dt="2024-11-23T00:23:07.070" v="168" actId="478"/>
          <ac:picMkLst>
            <pc:docMk/>
            <pc:sldMk cId="3592352395" sldId="295"/>
            <ac:picMk id="10" creationId="{65F742A1-C497-9C36-5D46-228FE12ECA7E}"/>
          </ac:picMkLst>
        </pc:picChg>
        <pc:picChg chg="del">
          <ac:chgData name="Colon, Jeffrey M." userId="615143b1-cdee-493d-9a9d-1565ce8666d9" providerId="ADAL" clId="{B1A057B1-5AA3-824A-A21B-458EDCA57044}" dt="2024-11-23T00:22:10.078" v="166" actId="478"/>
          <ac:picMkLst>
            <pc:docMk/>
            <pc:sldMk cId="3592352395" sldId="295"/>
            <ac:picMk id="13" creationId="{7BA43BAE-74DD-2440-8BE4-8D1DD55D7306}"/>
          </ac:picMkLst>
        </pc:picChg>
        <pc:picChg chg="add mod">
          <ac:chgData name="Colon, Jeffrey M." userId="615143b1-cdee-493d-9a9d-1565ce8666d9" providerId="ADAL" clId="{B1A057B1-5AA3-824A-A21B-458EDCA57044}" dt="2024-11-23T11:10:28.333" v="196" actId="14100"/>
          <ac:picMkLst>
            <pc:docMk/>
            <pc:sldMk cId="3592352395" sldId="295"/>
            <ac:picMk id="21" creationId="{45E11232-9B47-CD54-7A4E-4BB6F89076FF}"/>
          </ac:picMkLst>
        </pc:picChg>
        <pc:cxnChg chg="add mod">
          <ac:chgData name="Colon, Jeffrey M." userId="615143b1-cdee-493d-9a9d-1565ce8666d9" providerId="ADAL" clId="{B1A057B1-5AA3-824A-A21B-458EDCA57044}" dt="2024-11-23T11:10:33.233" v="198" actId="1076"/>
          <ac:cxnSpMkLst>
            <pc:docMk/>
            <pc:sldMk cId="3592352395" sldId="295"/>
            <ac:cxnSpMk id="12" creationId="{1B08F8AA-AC88-18CA-E3DF-D8288B464642}"/>
          </ac:cxnSpMkLst>
        </pc:cxnChg>
        <pc:cxnChg chg="add mod">
          <ac:chgData name="Colon, Jeffrey M." userId="615143b1-cdee-493d-9a9d-1565ce8666d9" providerId="ADAL" clId="{B1A057B1-5AA3-824A-A21B-458EDCA57044}" dt="2024-11-23T11:10:31.248" v="197" actId="1076"/>
          <ac:cxnSpMkLst>
            <pc:docMk/>
            <pc:sldMk cId="3592352395" sldId="295"/>
            <ac:cxnSpMk id="14" creationId="{21A019AB-0F23-576B-43C4-BEAF15440B5E}"/>
          </ac:cxnSpMkLst>
        </pc:cxnChg>
        <pc:cxnChg chg="del">
          <ac:chgData name="Colon, Jeffrey M." userId="615143b1-cdee-493d-9a9d-1565ce8666d9" providerId="ADAL" clId="{B1A057B1-5AA3-824A-A21B-458EDCA57044}" dt="2024-11-23T00:23:05.299" v="167" actId="478"/>
          <ac:cxnSpMkLst>
            <pc:docMk/>
            <pc:sldMk cId="3592352395" sldId="295"/>
            <ac:cxnSpMk id="15" creationId="{02CA12A5-B871-9D85-C968-283F3D04CA3D}"/>
          </ac:cxnSpMkLst>
        </pc:cxnChg>
        <pc:cxnChg chg="del">
          <ac:chgData name="Colon, Jeffrey M." userId="615143b1-cdee-493d-9a9d-1565ce8666d9" providerId="ADAL" clId="{B1A057B1-5AA3-824A-A21B-458EDCA57044}" dt="2024-11-23T00:23:05.299" v="167" actId="478"/>
          <ac:cxnSpMkLst>
            <pc:docMk/>
            <pc:sldMk cId="3592352395" sldId="295"/>
            <ac:cxnSpMk id="16" creationId="{DDA2AC54-75DB-1A63-3514-BD8C9CA1C18D}"/>
          </ac:cxnSpMkLst>
        </pc:cxnChg>
        <pc:cxnChg chg="del">
          <ac:chgData name="Colon, Jeffrey M." userId="615143b1-cdee-493d-9a9d-1565ce8666d9" providerId="ADAL" clId="{B1A057B1-5AA3-824A-A21B-458EDCA57044}" dt="2024-11-23T00:23:05.299" v="167" actId="478"/>
          <ac:cxnSpMkLst>
            <pc:docMk/>
            <pc:sldMk cId="3592352395" sldId="295"/>
            <ac:cxnSpMk id="17" creationId="{021CF511-D741-68A5-2280-B0ABCA498A16}"/>
          </ac:cxnSpMkLst>
        </pc:cxnChg>
        <pc:cxnChg chg="del">
          <ac:chgData name="Colon, Jeffrey M." userId="615143b1-cdee-493d-9a9d-1565ce8666d9" providerId="ADAL" clId="{B1A057B1-5AA3-824A-A21B-458EDCA57044}" dt="2024-11-23T00:23:05.299" v="167" actId="478"/>
          <ac:cxnSpMkLst>
            <pc:docMk/>
            <pc:sldMk cId="3592352395" sldId="295"/>
            <ac:cxnSpMk id="18" creationId="{B4AAC13C-8F1C-7CCD-CE1F-9B33507EDAC7}"/>
          </ac:cxnSpMkLst>
        </pc:cxnChg>
        <pc:cxnChg chg="del">
          <ac:chgData name="Colon, Jeffrey M." userId="615143b1-cdee-493d-9a9d-1565ce8666d9" providerId="ADAL" clId="{B1A057B1-5AA3-824A-A21B-458EDCA57044}" dt="2024-11-23T00:23:05.299" v="167" actId="478"/>
          <ac:cxnSpMkLst>
            <pc:docMk/>
            <pc:sldMk cId="3592352395" sldId="295"/>
            <ac:cxnSpMk id="19" creationId="{064E73F4-7B27-0AE4-C854-62B834AF09FB}"/>
          </ac:cxnSpMkLst>
        </pc:cxnChg>
        <pc:cxnChg chg="add mod">
          <ac:chgData name="Colon, Jeffrey M." userId="615143b1-cdee-493d-9a9d-1565ce8666d9" providerId="ADAL" clId="{B1A057B1-5AA3-824A-A21B-458EDCA57044}" dt="2024-11-23T11:11:07.665" v="202" actId="1076"/>
          <ac:cxnSpMkLst>
            <pc:docMk/>
            <pc:sldMk cId="3592352395" sldId="295"/>
            <ac:cxnSpMk id="22" creationId="{706A5CBD-BB3C-31BF-1DEA-98C0EB2969E4}"/>
          </ac:cxnSpMkLst>
        </pc:cxnChg>
        <pc:cxnChg chg="add mod">
          <ac:chgData name="Colon, Jeffrey M." userId="615143b1-cdee-493d-9a9d-1565ce8666d9" providerId="ADAL" clId="{B1A057B1-5AA3-824A-A21B-458EDCA57044}" dt="2024-11-23T11:11:11.539" v="203" actId="1076"/>
          <ac:cxnSpMkLst>
            <pc:docMk/>
            <pc:sldMk cId="3592352395" sldId="295"/>
            <ac:cxnSpMk id="23" creationId="{F3EBF54C-8EF9-9CF3-4BB5-F57ABEBBA1B2}"/>
          </ac:cxnSpMkLst>
        </pc:cxnChg>
        <pc:cxnChg chg="add mod">
          <ac:chgData name="Colon, Jeffrey M." userId="615143b1-cdee-493d-9a9d-1565ce8666d9" providerId="ADAL" clId="{B1A057B1-5AA3-824A-A21B-458EDCA57044}" dt="2024-11-23T11:17:28.233" v="212" actId="1076"/>
          <ac:cxnSpMkLst>
            <pc:docMk/>
            <pc:sldMk cId="3592352395" sldId="295"/>
            <ac:cxnSpMk id="24" creationId="{B5539619-FE29-6C4A-3A82-3E61AB9FF26A}"/>
          </ac:cxnSpMkLst>
        </pc:cxnChg>
      </pc:sldChg>
      <pc:sldChg chg="addSp delSp modSp mod">
        <pc:chgData name="Colon, Jeffrey M." userId="615143b1-cdee-493d-9a9d-1565ce8666d9" providerId="ADAL" clId="{B1A057B1-5AA3-824A-A21B-458EDCA57044}" dt="2024-11-22T23:38:31.852" v="14" actId="962"/>
        <pc:sldMkLst>
          <pc:docMk/>
          <pc:sldMk cId="287396647" sldId="296"/>
        </pc:sldMkLst>
        <pc:spChg chg="add del mod">
          <ac:chgData name="Colon, Jeffrey M." userId="615143b1-cdee-493d-9a9d-1565ce8666d9" providerId="ADAL" clId="{B1A057B1-5AA3-824A-A21B-458EDCA57044}" dt="2024-11-22T23:38:29.809" v="12"/>
          <ac:spMkLst>
            <pc:docMk/>
            <pc:sldMk cId="287396647" sldId="296"/>
            <ac:spMk id="6" creationId="{2610D95E-5043-5D4C-4B02-3B82058D2E4F}"/>
          </ac:spMkLst>
        </pc:spChg>
        <pc:picChg chg="del">
          <ac:chgData name="Colon, Jeffrey M." userId="615143b1-cdee-493d-9a9d-1565ce8666d9" providerId="ADAL" clId="{B1A057B1-5AA3-824A-A21B-458EDCA57044}" dt="2024-11-22T23:38:01.858" v="11" actId="478"/>
          <ac:picMkLst>
            <pc:docMk/>
            <pc:sldMk cId="287396647" sldId="296"/>
            <ac:picMk id="7" creationId="{A5055213-26D1-5A45-69B9-3B95F16C59FB}"/>
          </ac:picMkLst>
        </pc:picChg>
        <pc:picChg chg="add mod">
          <ac:chgData name="Colon, Jeffrey M." userId="615143b1-cdee-493d-9a9d-1565ce8666d9" providerId="ADAL" clId="{B1A057B1-5AA3-824A-A21B-458EDCA57044}" dt="2024-11-22T23:38:31.852" v="14" actId="962"/>
          <ac:picMkLst>
            <pc:docMk/>
            <pc:sldMk cId="287396647" sldId="296"/>
            <ac:picMk id="10" creationId="{7D3D9019-BE40-7FFB-BB5C-17D3073E7DB6}"/>
          </ac:picMkLst>
        </pc:picChg>
      </pc:sldChg>
      <pc:sldChg chg="addSp delSp modSp mod">
        <pc:chgData name="Colon, Jeffrey M." userId="615143b1-cdee-493d-9a9d-1565ce8666d9" providerId="ADAL" clId="{B1A057B1-5AA3-824A-A21B-458EDCA57044}" dt="2024-11-22T23:43:44.019" v="35" actId="14100"/>
        <pc:sldMkLst>
          <pc:docMk/>
          <pc:sldMk cId="4141115210" sldId="297"/>
        </pc:sldMkLst>
        <pc:picChg chg="del">
          <ac:chgData name="Colon, Jeffrey M." userId="615143b1-cdee-493d-9a9d-1565ce8666d9" providerId="ADAL" clId="{B1A057B1-5AA3-824A-A21B-458EDCA57044}" dt="2024-11-22T23:43:05.107" v="25" actId="478"/>
          <ac:picMkLst>
            <pc:docMk/>
            <pc:sldMk cId="4141115210" sldId="297"/>
            <ac:picMk id="6" creationId="{4DD43D46-837E-1FE6-8751-C7A38699510B}"/>
          </ac:picMkLst>
        </pc:picChg>
        <pc:picChg chg="add mod modCrop">
          <ac:chgData name="Colon, Jeffrey M." userId="615143b1-cdee-493d-9a9d-1565ce8666d9" providerId="ADAL" clId="{B1A057B1-5AA3-824A-A21B-458EDCA57044}" dt="2024-11-22T23:43:44.019" v="35" actId="14100"/>
          <ac:picMkLst>
            <pc:docMk/>
            <pc:sldMk cId="4141115210" sldId="297"/>
            <ac:picMk id="7" creationId="{5D9F733D-3372-C2D8-1E8F-95E591F924C1}"/>
          </ac:picMkLst>
        </pc:picChg>
      </pc:sldChg>
      <pc:sldChg chg="addSp delSp modSp new mod">
        <pc:chgData name="Colon, Jeffrey M." userId="615143b1-cdee-493d-9a9d-1565ce8666d9" providerId="ADAL" clId="{B1A057B1-5AA3-824A-A21B-458EDCA57044}" dt="2024-11-22T23:51:22.322" v="72" actId="20577"/>
        <pc:sldMkLst>
          <pc:docMk/>
          <pc:sldMk cId="3710451289" sldId="299"/>
        </pc:sldMkLst>
        <pc:spChg chg="del">
          <ac:chgData name="Colon, Jeffrey M." userId="615143b1-cdee-493d-9a9d-1565ce8666d9" providerId="ADAL" clId="{B1A057B1-5AA3-824A-A21B-458EDCA57044}" dt="2024-11-22T23:50:35.300" v="47"/>
          <ac:spMkLst>
            <pc:docMk/>
            <pc:sldMk cId="3710451289" sldId="299"/>
            <ac:spMk id="2" creationId="{A28A6F65-324E-F85D-BC56-5F112C0F1133}"/>
          </ac:spMkLst>
        </pc:spChg>
        <pc:spChg chg="mod">
          <ac:chgData name="Colon, Jeffrey M." userId="615143b1-cdee-493d-9a9d-1565ce8666d9" providerId="ADAL" clId="{B1A057B1-5AA3-824A-A21B-458EDCA57044}" dt="2024-11-22T23:51:22.322" v="72" actId="20577"/>
          <ac:spMkLst>
            <pc:docMk/>
            <pc:sldMk cId="3710451289" sldId="299"/>
            <ac:spMk id="3" creationId="{CC15619C-71B3-05EE-2FE4-ABA39534045B}"/>
          </ac:spMkLst>
        </pc:spChg>
        <pc:picChg chg="add mod">
          <ac:chgData name="Colon, Jeffrey M." userId="615143b1-cdee-493d-9a9d-1565ce8666d9" providerId="ADAL" clId="{B1A057B1-5AA3-824A-A21B-458EDCA57044}" dt="2024-11-22T23:50:43.604" v="53" actId="14100"/>
          <ac:picMkLst>
            <pc:docMk/>
            <pc:sldMk cId="3710451289" sldId="299"/>
            <ac:picMk id="7" creationId="{AF32DD91-B60F-1818-D607-6E5BF81E2A64}"/>
          </ac:picMkLst>
        </pc:picChg>
        <pc:picChg chg="add mod">
          <ac:chgData name="Colon, Jeffrey M." userId="615143b1-cdee-493d-9a9d-1565ce8666d9" providerId="ADAL" clId="{B1A057B1-5AA3-824A-A21B-458EDCA57044}" dt="2024-11-22T23:51:14.572" v="63" actId="14100"/>
          <ac:picMkLst>
            <pc:docMk/>
            <pc:sldMk cId="3710451289" sldId="299"/>
            <ac:picMk id="9" creationId="{E1F64D9A-FC8D-8FD3-2054-82AA6103CA6E}"/>
          </ac:picMkLst>
        </pc:picChg>
      </pc:sldChg>
      <pc:sldChg chg="addSp delSp modSp new mod">
        <pc:chgData name="Colon, Jeffrey M." userId="615143b1-cdee-493d-9a9d-1565ce8666d9" providerId="ADAL" clId="{B1A057B1-5AA3-824A-A21B-458EDCA57044}" dt="2024-11-22T23:57:01.572" v="96" actId="1076"/>
        <pc:sldMkLst>
          <pc:docMk/>
          <pc:sldMk cId="2664246718" sldId="300"/>
        </pc:sldMkLst>
        <pc:spChg chg="del">
          <ac:chgData name="Colon, Jeffrey M." userId="615143b1-cdee-493d-9a9d-1565ce8666d9" providerId="ADAL" clId="{B1A057B1-5AA3-824A-A21B-458EDCA57044}" dt="2024-11-22T23:52:01.121" v="82"/>
          <ac:spMkLst>
            <pc:docMk/>
            <pc:sldMk cId="2664246718" sldId="300"/>
            <ac:spMk id="2" creationId="{F4D90A92-99BD-1349-CA40-2AF22435890D}"/>
          </ac:spMkLst>
        </pc:spChg>
        <pc:spChg chg="mod">
          <ac:chgData name="Colon, Jeffrey M." userId="615143b1-cdee-493d-9a9d-1565ce8666d9" providerId="ADAL" clId="{B1A057B1-5AA3-824A-A21B-458EDCA57044}" dt="2024-11-22T23:51:33.384" v="81" actId="20577"/>
          <ac:spMkLst>
            <pc:docMk/>
            <pc:sldMk cId="2664246718" sldId="300"/>
            <ac:spMk id="3" creationId="{10079A67-2C34-E1EF-60DD-76384F8A7ABF}"/>
          </ac:spMkLst>
        </pc:spChg>
        <pc:picChg chg="add mod">
          <ac:chgData name="Colon, Jeffrey M." userId="615143b1-cdee-493d-9a9d-1565ce8666d9" providerId="ADAL" clId="{B1A057B1-5AA3-824A-A21B-458EDCA57044}" dt="2024-11-22T23:57:01.572" v="96" actId="1076"/>
          <ac:picMkLst>
            <pc:docMk/>
            <pc:sldMk cId="2664246718" sldId="300"/>
            <ac:picMk id="7" creationId="{133ECB7A-022E-83AC-7F4F-D61C8DA1A17C}"/>
          </ac:picMkLst>
        </pc:picChg>
        <pc:picChg chg="add mod">
          <ac:chgData name="Colon, Jeffrey M." userId="615143b1-cdee-493d-9a9d-1565ce8666d9" providerId="ADAL" clId="{B1A057B1-5AA3-824A-A21B-458EDCA57044}" dt="2024-11-22T23:56:59.189" v="95" actId="14100"/>
          <ac:picMkLst>
            <pc:docMk/>
            <pc:sldMk cId="2664246718" sldId="300"/>
            <ac:picMk id="9" creationId="{E7626081-0538-AAB1-451A-83E8D5810762}"/>
          </ac:picMkLst>
        </pc:picChg>
      </pc:sldChg>
      <pc:sldChg chg="modSp new mod">
        <pc:chgData name="Colon, Jeffrey M." userId="615143b1-cdee-493d-9a9d-1565ce8666d9" providerId="ADAL" clId="{B1A057B1-5AA3-824A-A21B-458EDCA57044}" dt="2024-11-23T17:29:02.167" v="1102" actId="20577"/>
        <pc:sldMkLst>
          <pc:docMk/>
          <pc:sldMk cId="3614598404" sldId="301"/>
        </pc:sldMkLst>
        <pc:spChg chg="mod">
          <ac:chgData name="Colon, Jeffrey M." userId="615143b1-cdee-493d-9a9d-1565ce8666d9" providerId="ADAL" clId="{B1A057B1-5AA3-824A-A21B-458EDCA57044}" dt="2024-11-23T17:29:02.167" v="1102" actId="20577"/>
          <ac:spMkLst>
            <pc:docMk/>
            <pc:sldMk cId="3614598404" sldId="301"/>
            <ac:spMk id="2" creationId="{3FA76A22-C080-6E5C-A020-B2E658724D5A}"/>
          </ac:spMkLst>
        </pc:spChg>
        <pc:spChg chg="mod">
          <ac:chgData name="Colon, Jeffrey M." userId="615143b1-cdee-493d-9a9d-1565ce8666d9" providerId="ADAL" clId="{B1A057B1-5AA3-824A-A21B-458EDCA57044}" dt="2024-11-23T14:30:49.049" v="507" actId="20577"/>
          <ac:spMkLst>
            <pc:docMk/>
            <pc:sldMk cId="3614598404" sldId="301"/>
            <ac:spMk id="3" creationId="{395CBCAC-C4D6-16DD-F436-D048181EC95E}"/>
          </ac:spMkLst>
        </pc:spChg>
      </pc:sldChg>
      <pc:sldChg chg="addSp delSp modSp new mod">
        <pc:chgData name="Colon, Jeffrey M." userId="615143b1-cdee-493d-9a9d-1565ce8666d9" providerId="ADAL" clId="{B1A057B1-5AA3-824A-A21B-458EDCA57044}" dt="2024-11-23T16:44:18.439" v="861" actId="6549"/>
        <pc:sldMkLst>
          <pc:docMk/>
          <pc:sldMk cId="1558645326" sldId="302"/>
        </pc:sldMkLst>
        <pc:spChg chg="del">
          <ac:chgData name="Colon, Jeffrey M." userId="615143b1-cdee-493d-9a9d-1565ce8666d9" providerId="ADAL" clId="{B1A057B1-5AA3-824A-A21B-458EDCA57044}" dt="2024-11-23T16:42:18.506" v="789" actId="478"/>
          <ac:spMkLst>
            <pc:docMk/>
            <pc:sldMk cId="1558645326" sldId="302"/>
            <ac:spMk id="2" creationId="{3FC9DC48-21CF-954B-6573-C1DEE0553BB3}"/>
          </ac:spMkLst>
        </pc:spChg>
        <pc:spChg chg="mod">
          <ac:chgData name="Colon, Jeffrey M." userId="615143b1-cdee-493d-9a9d-1565ce8666d9" providerId="ADAL" clId="{B1A057B1-5AA3-824A-A21B-458EDCA57044}" dt="2024-11-23T16:44:18.439" v="861" actId="6549"/>
          <ac:spMkLst>
            <pc:docMk/>
            <pc:sldMk cId="1558645326" sldId="302"/>
            <ac:spMk id="3" creationId="{16F32A42-E9A4-6D18-B055-13BE8F7D4534}"/>
          </ac:spMkLst>
        </pc:spChg>
        <pc:picChg chg="add mod">
          <ac:chgData name="Colon, Jeffrey M." userId="615143b1-cdee-493d-9a9d-1565ce8666d9" providerId="ADAL" clId="{B1A057B1-5AA3-824A-A21B-458EDCA57044}" dt="2024-11-23T16:42:59.253" v="849" actId="14100"/>
          <ac:picMkLst>
            <pc:docMk/>
            <pc:sldMk cId="1558645326" sldId="302"/>
            <ac:picMk id="6" creationId="{2A17E549-17BE-A993-4FBC-6B88AF9D980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1"/>
            <a:ext cx="3037840" cy="463408"/>
          </a:xfrm>
          <a:prstGeom prst="rect">
            <a:avLst/>
          </a:prstGeom>
        </p:spPr>
        <p:txBody>
          <a:bodyPr vert="horz" lIns="92830" tIns="46415" rIns="92830" bIns="46415" rtlCol="0"/>
          <a:lstStyle>
            <a:lvl1pPr algn="r">
              <a:defRPr sz="1200"/>
            </a:lvl1pPr>
          </a:lstStyle>
          <a:p>
            <a:fld id="{83BC67FA-3E26-304D-BDBD-530C6272A0E0}" type="datetimeFigureOut">
              <a:rPr lang="en-US" smtClean="0"/>
              <a:t>11/22/24</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0"/>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70"/>
            <a:ext cx="3037840" cy="463407"/>
          </a:xfrm>
          <a:prstGeom prst="rect">
            <a:avLst/>
          </a:prstGeom>
        </p:spPr>
        <p:txBody>
          <a:bodyPr vert="horz" lIns="92830" tIns="46415" rIns="92830" bIns="46415" rtlCol="0" anchor="b"/>
          <a:lstStyle>
            <a:lvl1pPr algn="r">
              <a:defRPr sz="1200"/>
            </a:lvl1pPr>
          </a:lstStyle>
          <a:p>
            <a:fld id="{BF72E6F7-09F5-B04E-8141-9A4144300CC5}" type="slidenum">
              <a:rPr lang="en-US" smtClean="0"/>
              <a:t>‹#›</a:t>
            </a:fld>
            <a:endParaRPr lang="en-US"/>
          </a:p>
        </p:txBody>
      </p:sp>
    </p:spTree>
    <p:extLst>
      <p:ext uri="{BB962C8B-B14F-4D97-AF65-F5344CB8AC3E}">
        <p14:creationId xmlns:p14="http://schemas.microsoft.com/office/powerpoint/2010/main" val="131969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72E6F7-09F5-B04E-8141-9A4144300CC5}" type="slidenum">
              <a:rPr lang="en-US" smtClean="0"/>
              <a:t>1</a:t>
            </a:fld>
            <a:endParaRPr lang="en-US" dirty="0"/>
          </a:p>
        </p:txBody>
      </p:sp>
    </p:spTree>
    <p:extLst>
      <p:ext uri="{BB962C8B-B14F-4D97-AF65-F5344CB8AC3E}">
        <p14:creationId xmlns:p14="http://schemas.microsoft.com/office/powerpoint/2010/main" val="143643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69888"/>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80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a:p>
        </p:txBody>
      </p:sp>
      <p:sp>
        <p:nvSpPr>
          <p:cNvPr id="4" name="Footer Placeholder 3"/>
          <p:cNvSpPr>
            <a:spLocks noGrp="1"/>
          </p:cNvSpPr>
          <p:nvPr>
            <p:ph type="ftr" sz="quarter" idx="11"/>
          </p:nvPr>
        </p:nvSpPr>
        <p:spPr>
          <a:xfrm>
            <a:off x="4165600" y="6474733"/>
            <a:ext cx="3860800" cy="288925"/>
          </a:xfrm>
        </p:spPr>
        <p:txBody>
          <a:bodyPr/>
          <a:lstStyle>
            <a:lvl1pPr>
              <a:defRPr smtClean="0"/>
            </a:lvl1pPr>
          </a:lstStyle>
          <a:p>
            <a:pPr>
              <a:defRPr/>
            </a:pPr>
            <a:r>
              <a:rPr lang="en-US" dirty="0"/>
              <a:t>Buybacks</a:t>
            </a:r>
          </a:p>
        </p:txBody>
      </p:sp>
    </p:spTree>
    <p:extLst>
      <p:ext uri="{BB962C8B-B14F-4D97-AF65-F5344CB8AC3E}">
        <p14:creationId xmlns:p14="http://schemas.microsoft.com/office/powerpoint/2010/main" val="13559251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5"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2" name="Right Arrow 11"/>
          <p:cNvSpPr/>
          <p:nvPr userDrawn="1"/>
        </p:nvSpPr>
        <p:spPr bwMode="auto">
          <a:xfrm rot="10800000">
            <a:off x="5427337" y="3778176"/>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mn-cs"/>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mn-cs"/>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2101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6"/>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5076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6"/>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276061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2117993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244854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741605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4" y="1397000"/>
            <a:ext cx="2317751" cy="1155700"/>
          </a:xfrm>
          <a:prstGeom prst="homePlate">
            <a:avLst>
              <a:gd name="adj" fmla="val 19565"/>
            </a:avLst>
          </a:prstGeom>
          <a:solidFill>
            <a:srgbClr val="D7D7D7"/>
          </a:solidFill>
        </p:spPr>
        <p:txBody>
          <a:bodyPr anchor="ctr"/>
          <a:lstStyle>
            <a:lvl1pPr>
              <a:buNone/>
              <a:defRPr sz="1200"/>
            </a:lvl1pPr>
          </a:lstStyle>
          <a:p>
            <a:pPr lvl="0"/>
            <a:r>
              <a:rPr lang="en-US"/>
              <a:t>Click to edit Master text styles</a:t>
            </a:r>
          </a:p>
        </p:txBody>
      </p:sp>
      <p:sp>
        <p:nvSpPr>
          <p:cNvPr id="36" name="Text Placeholder 3"/>
          <p:cNvSpPr>
            <a:spLocks noGrp="1"/>
          </p:cNvSpPr>
          <p:nvPr>
            <p:ph type="body" sz="quarter" idx="13"/>
          </p:nvPr>
        </p:nvSpPr>
        <p:spPr>
          <a:xfrm>
            <a:off x="2747434" y="1397000"/>
            <a:ext cx="2315633"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38" name="Text Placeholder 5"/>
          <p:cNvSpPr>
            <a:spLocks noGrp="1"/>
          </p:cNvSpPr>
          <p:nvPr>
            <p:ph type="body" sz="quarter" idx="16"/>
          </p:nvPr>
        </p:nvSpPr>
        <p:spPr>
          <a:xfrm>
            <a:off x="4931834" y="1397000"/>
            <a:ext cx="2315633" cy="1155700"/>
          </a:xfrm>
          <a:prstGeom prst="chevron">
            <a:avLst>
              <a:gd name="adj" fmla="val 18687"/>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1" y="1397000"/>
            <a:ext cx="2315633"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8"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2" name="Text Placeholder 9"/>
          <p:cNvSpPr>
            <a:spLocks noGrp="1"/>
          </p:cNvSpPr>
          <p:nvPr>
            <p:ph type="body" sz="quarter" idx="20"/>
          </p:nvPr>
        </p:nvSpPr>
        <p:spPr>
          <a:xfrm>
            <a:off x="8748186"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3" name="Text Placeholder 10"/>
          <p:cNvSpPr>
            <a:spLocks noGrp="1"/>
          </p:cNvSpPr>
          <p:nvPr>
            <p:ph type="body" sz="quarter" idx="21"/>
          </p:nvPr>
        </p:nvSpPr>
        <p:spPr>
          <a:xfrm>
            <a:off x="6019802"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4" name="Text Placeholder 11"/>
          <p:cNvSpPr>
            <a:spLocks noGrp="1"/>
          </p:cNvSpPr>
          <p:nvPr>
            <p:ph type="body" sz="quarter" idx="22"/>
          </p:nvPr>
        </p:nvSpPr>
        <p:spPr>
          <a:xfrm>
            <a:off x="575734" y="4497388"/>
            <a:ext cx="3754967" cy="1154112"/>
          </a:xfrm>
          <a:prstGeom prst="homePlate">
            <a:avLst>
              <a:gd name="adj" fmla="val 19565"/>
            </a:avLst>
          </a:prstGeom>
          <a:solidFill>
            <a:srgbClr val="D7D7D7"/>
          </a:solidFill>
        </p:spPr>
        <p:txBody>
          <a:bodyPr anchor="ctr"/>
          <a:lstStyle>
            <a:lvl1pPr>
              <a:buNone/>
              <a:defRPr sz="1200"/>
            </a:lvl1pPr>
          </a:lstStyle>
          <a:p>
            <a:pPr lvl="0"/>
            <a:r>
              <a:rPr lang="en-US"/>
              <a:t>Click to edit Master text styles</a:t>
            </a:r>
          </a:p>
        </p:txBody>
      </p:sp>
      <p:sp>
        <p:nvSpPr>
          <p:cNvPr id="45" name="Text Placeholder 12"/>
          <p:cNvSpPr>
            <a:spLocks noGrp="1"/>
          </p:cNvSpPr>
          <p:nvPr>
            <p:ph type="body" sz="quarter" idx="23"/>
          </p:nvPr>
        </p:nvSpPr>
        <p:spPr>
          <a:xfrm>
            <a:off x="4226985" y="4497388"/>
            <a:ext cx="3754967" cy="1154112"/>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6" name="Text Placeholder 13"/>
          <p:cNvSpPr>
            <a:spLocks noGrp="1"/>
          </p:cNvSpPr>
          <p:nvPr>
            <p:ph type="body" sz="quarter" idx="25"/>
          </p:nvPr>
        </p:nvSpPr>
        <p:spPr>
          <a:xfrm>
            <a:off x="7878234" y="4497388"/>
            <a:ext cx="3754967" cy="1154112"/>
          </a:xfrm>
          <a:prstGeom prst="chevron">
            <a:avLst>
              <a:gd name="adj" fmla="val 1871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33448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78794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16" name="Line 115"/>
          <p:cNvSpPr>
            <a:spLocks noChangeShapeType="1"/>
          </p:cNvSpPr>
          <p:nvPr userDrawn="1"/>
        </p:nvSpPr>
        <p:spPr bwMode="gray">
          <a:xfrm>
            <a:off x="30480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17" name="Line 118"/>
          <p:cNvSpPr>
            <a:spLocks noChangeShapeType="1"/>
          </p:cNvSpPr>
          <p:nvPr/>
        </p:nvSpPr>
        <p:spPr bwMode="gray">
          <a:xfrm>
            <a:off x="90043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grpSp>
        <p:nvGrpSpPr>
          <p:cNvPr id="18" name="Group 123"/>
          <p:cNvGrpSpPr>
            <a:grpSpLocks/>
          </p:cNvGrpSpPr>
          <p:nvPr userDrawn="1"/>
        </p:nvGrpSpPr>
        <p:grpSpPr bwMode="auto">
          <a:xfrm>
            <a:off x="611718"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66" name="Line 125"/>
          <p:cNvSpPr>
            <a:spLocks noChangeShapeType="1"/>
          </p:cNvSpPr>
          <p:nvPr userDrawn="1"/>
        </p:nvSpPr>
        <p:spPr bwMode="gray">
          <a:xfrm>
            <a:off x="4572000" y="3651251"/>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91440" bIns="9144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1000" b="1">
              <a:solidFill>
                <a:srgbClr val="4D4D4D"/>
              </a:solidFill>
              <a:latin typeface="Arial" charset="0"/>
            </a:endParaRPr>
          </a:p>
        </p:txBody>
      </p:sp>
      <p:grpSp>
        <p:nvGrpSpPr>
          <p:cNvPr id="72" name="Group 123"/>
          <p:cNvGrpSpPr>
            <a:grpSpLocks/>
          </p:cNvGrpSpPr>
          <p:nvPr userDrawn="1"/>
        </p:nvGrpSpPr>
        <p:grpSpPr bwMode="auto">
          <a:xfrm>
            <a:off x="814918" y="3460751"/>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17036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1" y="1295400"/>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0" name="Text Placeholder 27"/>
          <p:cNvSpPr>
            <a:spLocks noGrp="1"/>
          </p:cNvSpPr>
          <p:nvPr>
            <p:ph type="body" sz="quarter" idx="22"/>
          </p:nvPr>
        </p:nvSpPr>
        <p:spPr>
          <a:xfrm>
            <a:off x="1219201" y="1800013"/>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1" name="Text Placeholder 27"/>
          <p:cNvSpPr>
            <a:spLocks noGrp="1"/>
          </p:cNvSpPr>
          <p:nvPr>
            <p:ph type="body" sz="quarter" idx="23"/>
          </p:nvPr>
        </p:nvSpPr>
        <p:spPr>
          <a:xfrm>
            <a:off x="1219201" y="2304626"/>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2" name="Text Placeholder 27"/>
          <p:cNvSpPr>
            <a:spLocks noGrp="1"/>
          </p:cNvSpPr>
          <p:nvPr>
            <p:ph type="body" sz="quarter" idx="24"/>
          </p:nvPr>
        </p:nvSpPr>
        <p:spPr>
          <a:xfrm>
            <a:off x="1219201" y="2809239"/>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3" name="Text Placeholder 27"/>
          <p:cNvSpPr>
            <a:spLocks noGrp="1"/>
          </p:cNvSpPr>
          <p:nvPr>
            <p:ph type="body" sz="quarter" idx="25"/>
          </p:nvPr>
        </p:nvSpPr>
        <p:spPr>
          <a:xfrm>
            <a:off x="1219201" y="3313852"/>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4" name="Text Placeholder 27"/>
          <p:cNvSpPr>
            <a:spLocks noGrp="1"/>
          </p:cNvSpPr>
          <p:nvPr>
            <p:ph type="body" sz="quarter" idx="26"/>
          </p:nvPr>
        </p:nvSpPr>
        <p:spPr>
          <a:xfrm>
            <a:off x="1219201" y="3818465"/>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5" name="Text Placeholder 27"/>
          <p:cNvSpPr>
            <a:spLocks noGrp="1"/>
          </p:cNvSpPr>
          <p:nvPr>
            <p:ph type="body" sz="quarter" idx="27"/>
          </p:nvPr>
        </p:nvSpPr>
        <p:spPr>
          <a:xfrm>
            <a:off x="1219201" y="4323078"/>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6" name="Text Placeholder 27"/>
          <p:cNvSpPr>
            <a:spLocks noGrp="1"/>
          </p:cNvSpPr>
          <p:nvPr>
            <p:ph type="body" sz="quarter" idx="28"/>
          </p:nvPr>
        </p:nvSpPr>
        <p:spPr>
          <a:xfrm>
            <a:off x="1219201" y="4827691"/>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40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2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2" y="5332304"/>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2" y="5836920"/>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44554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228600" indent="-228600" algn="just" defTabSz="9144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457200" indent="-228600" algn="just">
              <a:buClr>
                <a:srgbClr val="B01C2E"/>
              </a:buClr>
              <a:buSzPct val="60000"/>
              <a:buFont typeface="Wingdings" charset="2"/>
              <a:buChar char="Ø"/>
              <a:defRPr lang="en-US" sz="2200" kern="1200" dirty="0" smtClean="0">
                <a:solidFill>
                  <a:schemeClr val="tx1"/>
                </a:solidFill>
                <a:latin typeface="Calibri" charset="0"/>
                <a:ea typeface="Calibri" charset="0"/>
                <a:cs typeface="Calibri" charset="0"/>
              </a:defRPr>
            </a:lvl2pPr>
            <a:lvl3pPr marL="685800" indent="-228600" algn="just">
              <a:buClr>
                <a:srgbClr val="B01C2E"/>
              </a:buClr>
              <a:buSzPct val="60000"/>
              <a:buFont typeface="Courier New" charset="0"/>
              <a:buChar char="o"/>
              <a:defRPr lang="en-US" sz="2200" kern="1200" baseline="0" dirty="0" smtClean="0">
                <a:solidFill>
                  <a:schemeClr val="tx1"/>
                </a:solidFill>
                <a:latin typeface="Calibri" charset="0"/>
                <a:ea typeface="Calibri" charset="0"/>
                <a:cs typeface="Calibri" charset="0"/>
              </a:defRPr>
            </a:lvl3pPr>
            <a:lvl4pPr marL="914400" indent="-228600" algn="just">
              <a:buClr>
                <a:srgbClr val="B01C2E"/>
              </a:buClr>
              <a:buSzPct val="60000"/>
              <a:buFont typeface="Arial" charset="0"/>
              <a:buChar char="•"/>
              <a:defRPr lang="en-US" sz="2000" kern="1200" baseline="0" dirty="0" smtClean="0">
                <a:solidFill>
                  <a:schemeClr val="tx1"/>
                </a:solidFill>
                <a:latin typeface="Calibri" charset="0"/>
                <a:ea typeface="Calibri" charset="0"/>
                <a:cs typeface="Calibri" charset="0"/>
              </a:defRPr>
            </a:lvl4pPr>
            <a:lvl5pPr marL="1143000" algn="just">
              <a:buClr>
                <a:srgbClr val="B01C2E"/>
              </a:buClr>
              <a:buSzPct val="60000"/>
              <a:buFont typeface="Calibri" pitchFamily="34" charset="0"/>
              <a:buChar char="–"/>
              <a:defRPr lang="en-US" sz="20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3"/>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395288" algn="l"/>
              </a:tabLst>
              <a:defRPr sz="22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5"/>
            <a:ext cx="609600" cy="365125"/>
          </a:xfrm>
        </p:spPr>
        <p:txBody>
          <a:bodyPr/>
          <a:lstStyle>
            <a:lvl1pPr algn="r">
              <a:defRPr/>
            </a:lvl1pPr>
          </a:lstStyle>
          <a:p>
            <a:fld id="{7B3E355C-57B9-BC4B-95D8-406A1F834537}"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a:defRPr sz="1000" b="1" smtClean="0"/>
            </a:lvl1pPr>
          </a:lstStyle>
          <a:p>
            <a:pPr>
              <a:defRPr/>
            </a:pPr>
            <a:r>
              <a:rPr lang="en-US" dirty="0"/>
              <a:t>Buybacks</a:t>
            </a:r>
          </a:p>
        </p:txBody>
      </p:sp>
      <p:sp>
        <p:nvSpPr>
          <p:cNvPr id="8" name="Rectangle 7"/>
          <p:cNvSpPr/>
          <p:nvPr userDrawn="1"/>
        </p:nvSpPr>
        <p:spPr>
          <a:xfrm>
            <a:off x="512064" y="407060"/>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0567130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12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12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44476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82880" tIns="365760" rIns="182880" bIns="182880"/>
          <a:lstStyle/>
          <a:p>
            <a:endParaRPr lang="en-US" sz="180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82880" tIns="365760" rIns="182880" bIns="182880"/>
          <a:lstStyle/>
          <a:p>
            <a:endParaRPr lang="en-US" sz="180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vl6pPr marL="1143000">
              <a:buClr>
                <a:srgbClr val="B01C2E"/>
              </a:buClr>
              <a:buFont typeface="Arial" pitchFamily="34" charset="0"/>
              <a:buChar char="–"/>
              <a:defRPr sz="12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324026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4"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2" name="Freeform 4"/>
          <p:cNvSpPr>
            <a:spLocks/>
          </p:cNvSpPr>
          <p:nvPr userDrawn="1"/>
        </p:nvSpPr>
        <p:spPr bwMode="auto">
          <a:xfrm>
            <a:off x="3403600" y="1911351"/>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3" name="Freeform 4"/>
          <p:cNvSpPr>
            <a:spLocks/>
          </p:cNvSpPr>
          <p:nvPr userDrawn="1"/>
        </p:nvSpPr>
        <p:spPr bwMode="auto">
          <a:xfrm>
            <a:off x="6197601"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4" name="Freeform 4"/>
          <p:cNvSpPr>
            <a:spLocks/>
          </p:cNvSpPr>
          <p:nvPr userDrawn="1"/>
        </p:nvSpPr>
        <p:spPr bwMode="auto">
          <a:xfrm>
            <a:off x="9027585"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5252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11" name="Text Placeholder 13"/>
          <p:cNvSpPr>
            <a:spLocks noGrp="1"/>
          </p:cNvSpPr>
          <p:nvPr>
            <p:ph type="body" sz="quarter" idx="17"/>
          </p:nvPr>
        </p:nvSpPr>
        <p:spPr>
          <a:xfrm>
            <a:off x="4364739" y="1447805"/>
            <a:ext cx="3534833" cy="461963"/>
          </a:xfrm>
          <a:prstGeom prst="chevron">
            <a:avLst>
              <a:gd name="adj" fmla="val 34831"/>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2" y="1447805"/>
            <a:ext cx="3534833" cy="461963"/>
          </a:xfrm>
          <a:prstGeom prst="chevron">
            <a:avLst>
              <a:gd name="adj" fmla="val 34831"/>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2"/>
            <a:ext cx="3364992" cy="276999"/>
          </a:xfrm>
          <a:prstGeom prst="rect">
            <a:avLst/>
          </a:prstGeom>
          <a:solidFill>
            <a:srgbClr val="FFFFFF"/>
          </a:solidFill>
          <a:ln>
            <a:solidFill>
              <a:srgbClr val="C0C0C0"/>
            </a:solidFill>
          </a:ln>
        </p:spPr>
        <p:txBody>
          <a:bodyPr lIns="91440" anchor="t" anchorCtr="0">
            <a:spAutoFit/>
          </a:bodyP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78478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64592" indent="-164592" algn="l">
              <a:lnSpc>
                <a:spcPts val="1400"/>
              </a:lnSpc>
              <a:spcBef>
                <a:spcPts val="0"/>
              </a:spcBef>
              <a:buClr>
                <a:schemeClr val="accent1"/>
              </a:buClr>
              <a:buFont typeface="Wingdings" pitchFamily="2" charset="2"/>
              <a:buChar char="§"/>
              <a:defRPr sz="1200" b="0">
                <a:solidFill>
                  <a:srgbClr val="000000"/>
                </a:solidFill>
              </a:defRPr>
            </a:lvl1pPr>
            <a:lvl2pPr marL="164592" indent="0" algn="l">
              <a:spcBef>
                <a:spcPts val="700"/>
              </a:spcBef>
              <a:buNone/>
              <a:defRPr sz="1200" b="0"/>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rgbClr val="C0C0C0"/>
              </a:buClr>
              <a:buSzTx/>
              <a:buFont typeface="Wingdings 2" pitchFamily="18" charset="2"/>
              <a:buChar char="¡"/>
              <a:tabLst/>
              <a:defRPr sz="1200" b="1" baseline="0">
                <a:solidFill>
                  <a:srgbClr val="FFFFFF"/>
                </a:solidFill>
              </a:defRPr>
            </a:lvl1pPr>
            <a:lvl2pPr marL="117475" indent="0">
              <a:buFontTx/>
              <a:buNone/>
              <a:defRPr sz="100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1200" b="1" kern="1200" baseline="0" dirty="0" smtClean="0">
                <a:solidFill>
                  <a:srgbClr val="FFFFFF"/>
                </a:solidFill>
                <a:latin typeface="+mn-lt"/>
                <a:ea typeface="+mn-ea"/>
                <a:cs typeface="+mn-cs"/>
              </a:defRPr>
            </a:lvl1pPr>
            <a:lvl2pPr marL="117475" indent="0">
              <a:buFontTx/>
              <a:buNone/>
              <a:defRPr sz="100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1200" b="1" kern="1200" baseline="0" dirty="0" smtClean="0">
                <a:solidFill>
                  <a:srgbClr val="FFFFFF"/>
                </a:solidFill>
                <a:latin typeface="+mn-lt"/>
                <a:ea typeface="+mn-ea"/>
                <a:cs typeface="+mn-cs"/>
              </a:defRPr>
            </a:lvl1pPr>
            <a:lvl2pPr marL="117475" indent="0">
              <a:buFontTx/>
              <a:buNone/>
              <a:defRPr sz="100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400491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91440" bIns="9144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80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420984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72000" tIns="72000" rIns="72000" bIns="72000" anchor="ctr"/>
          <a:lstStyle/>
          <a:p>
            <a:endParaRPr lang="en-US" sz="180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12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17940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47754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12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65705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1312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228600" marR="0" indent="-228600" algn="l" defTabSz="9144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600">
                <a:latin typeface="Calibri" charset="0"/>
                <a:ea typeface="Calibri" charset="0"/>
                <a:cs typeface="Calibri" charset="0"/>
              </a:defRPr>
            </a:lvl1pPr>
            <a:lvl2pPr marL="457200" indent="-228600">
              <a:buClr>
                <a:schemeClr val="accent1"/>
              </a:buClr>
              <a:buSzPct val="60000"/>
              <a:buFont typeface="Wingdings" charset="2"/>
              <a:buChar char="Ø"/>
              <a:defRPr lang="en-US" sz="1600" kern="1200" dirty="0" smtClean="0">
                <a:solidFill>
                  <a:schemeClr val="tx1"/>
                </a:solidFill>
                <a:latin typeface="Calibri" charset="0"/>
                <a:ea typeface="Calibri" charset="0"/>
                <a:cs typeface="Calibri" charset="0"/>
              </a:defRPr>
            </a:lvl2pPr>
            <a:lvl3pPr marL="685800" indent="-228600">
              <a:buClr>
                <a:schemeClr val="accent1"/>
              </a:buClr>
              <a:buSzPct val="60000"/>
              <a:buFont typeface="Courier New" charset="0"/>
              <a:buChar char="o"/>
              <a:defRPr sz="1600">
                <a:latin typeface="Calibri" charset="0"/>
                <a:ea typeface="Calibri" charset="0"/>
                <a:cs typeface="Calibri" charset="0"/>
              </a:defRPr>
            </a:lvl3pPr>
            <a:lvl4pPr marL="914400" indent="-228600">
              <a:buClr>
                <a:schemeClr val="accent1"/>
              </a:buClr>
              <a:buSzPct val="60000"/>
              <a:buFont typeface="Arial" charset="0"/>
              <a:buChar char="•"/>
              <a:defRPr sz="1600">
                <a:latin typeface="Calibri" charset="0"/>
                <a:ea typeface="Calibri" charset="0"/>
                <a:cs typeface="Calibri" charset="0"/>
              </a:defRPr>
            </a:lvl4pPr>
            <a:lvl5pPr marL="1143000">
              <a:buClr>
                <a:schemeClr val="accent1"/>
              </a:buClr>
              <a:buSzPct val="60000"/>
              <a:buFont typeface="Arial" pitchFamily="34" charset="0"/>
              <a:buChar char="–"/>
              <a:defRPr sz="16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228600" marR="0" indent="-228600" algn="l" defTabSz="9144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600">
                <a:latin typeface="Calibri" charset="0"/>
                <a:ea typeface="Calibri" charset="0"/>
                <a:cs typeface="Calibri" charset="0"/>
              </a:defRPr>
            </a:lvl1pPr>
            <a:lvl2pPr marL="457200" indent="-228600">
              <a:buClr>
                <a:schemeClr val="accent1"/>
              </a:buClr>
              <a:buSzPct val="60000"/>
              <a:buFont typeface="Wingdings" charset="2"/>
              <a:buChar char="Ø"/>
              <a:defRPr lang="en-US" sz="1600" kern="1200" dirty="0" smtClean="0">
                <a:solidFill>
                  <a:schemeClr val="tx1"/>
                </a:solidFill>
                <a:latin typeface="Calibri" charset="0"/>
                <a:ea typeface="Calibri" charset="0"/>
                <a:cs typeface="Calibri" charset="0"/>
              </a:defRPr>
            </a:lvl2pPr>
            <a:lvl3pPr marL="685800" indent="-228600">
              <a:buClr>
                <a:schemeClr val="accent1"/>
              </a:buClr>
              <a:buSzPct val="60000"/>
              <a:buFont typeface="Courier New" charset="0"/>
              <a:buChar char="o"/>
              <a:defRPr sz="1600">
                <a:latin typeface="Calibri" charset="0"/>
                <a:ea typeface="Calibri" charset="0"/>
                <a:cs typeface="Calibri" charset="0"/>
              </a:defRPr>
            </a:lvl3pPr>
            <a:lvl4pPr marL="914400" indent="-228600">
              <a:buClr>
                <a:schemeClr val="accent1"/>
              </a:buClr>
              <a:buSzPct val="60000"/>
              <a:buFont typeface="Arial" charset="0"/>
              <a:buChar char="•"/>
              <a:defRPr sz="1600">
                <a:latin typeface="Calibri" charset="0"/>
                <a:ea typeface="Calibri" charset="0"/>
                <a:cs typeface="Calibri" charset="0"/>
              </a:defRPr>
            </a:lvl4pPr>
            <a:lvl5pPr marL="1143000">
              <a:buClr>
                <a:schemeClr val="accent1"/>
              </a:buClr>
              <a:buSzPct val="60000"/>
              <a:buFont typeface="Arial" pitchFamily="34" charset="0"/>
              <a:buChar char="–"/>
              <a:defRPr sz="16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a:p>
        </p:txBody>
      </p:sp>
      <p:sp>
        <p:nvSpPr>
          <p:cNvPr id="6" name="Footer Placeholder 12"/>
          <p:cNvSpPr>
            <a:spLocks noGrp="1"/>
          </p:cNvSpPr>
          <p:nvPr>
            <p:ph type="ftr" sz="quarter" idx="19"/>
          </p:nvPr>
        </p:nvSpPr>
        <p:spPr/>
        <p:txBody>
          <a:bodyPr/>
          <a:lstStyle>
            <a:lvl1pPr>
              <a:defRPr/>
            </a:lvl1pPr>
          </a:lstStyle>
          <a:p>
            <a:pPr>
              <a:defRPr/>
            </a:pPr>
            <a:r>
              <a:rPr lang="en-US"/>
              <a:t>Buybacks</a:t>
            </a:r>
          </a:p>
        </p:txBody>
      </p:sp>
      <p:sp>
        <p:nvSpPr>
          <p:cNvPr id="2" name="TextBox 1"/>
          <p:cNvSpPr txBox="1"/>
          <p:nvPr userDrawn="1"/>
        </p:nvSpPr>
        <p:spPr>
          <a:xfrm>
            <a:off x="2748039" y="537029"/>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1874899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3" name="AutoShape 5"/>
          <p:cNvSpPr>
            <a:spLocks noChangeArrowheads="1"/>
          </p:cNvSpPr>
          <p:nvPr userDrawn="1"/>
        </p:nvSpPr>
        <p:spPr bwMode="auto">
          <a:xfrm rot="5400000">
            <a:off x="1741488"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4" name="AutoShape 6"/>
          <p:cNvSpPr>
            <a:spLocks noChangeArrowheads="1"/>
          </p:cNvSpPr>
          <p:nvPr userDrawn="1"/>
        </p:nvSpPr>
        <p:spPr bwMode="auto">
          <a:xfrm rot="5400000">
            <a:off x="3758672"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5" name="AutoShape 7"/>
          <p:cNvSpPr>
            <a:spLocks noChangeArrowheads="1"/>
          </p:cNvSpPr>
          <p:nvPr userDrawn="1"/>
        </p:nvSpPr>
        <p:spPr bwMode="auto">
          <a:xfrm rot="5400000">
            <a:off x="5777972"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marL="685800">
              <a:buClr>
                <a:srgbClr val="B01C2E"/>
              </a:buClr>
              <a:buFont typeface="Arial" pitchFamily="34" charset="0"/>
              <a:buChar char="–"/>
              <a:defRPr sz="12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a:defRPr lang="en-US" sz="12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a:defRPr lang="en-US" sz="12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8719421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12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35410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200" baseline="0"/>
            </a:lvl1pPr>
            <a:lvl2pPr marL="338138" indent="-173038">
              <a:spcBef>
                <a:spcPts val="200"/>
              </a:spcBef>
              <a:buClr>
                <a:srgbClr val="B01C2E"/>
              </a:buClr>
              <a:buFont typeface="Arial" pitchFamily="34" charset="0"/>
              <a:buChar char="•"/>
              <a:tabLst/>
              <a:defRPr sz="1200" baseline="0"/>
            </a:lvl2pPr>
            <a:lvl3pPr marL="502920" indent="-173038">
              <a:spcBef>
                <a:spcPts val="200"/>
              </a:spcBef>
              <a:buClr>
                <a:srgbClr val="B01C2E"/>
              </a:buClr>
              <a:buFont typeface="Arial" pitchFamily="34" charset="0"/>
              <a:buChar char="–"/>
              <a:defRPr sz="1200" baseline="0"/>
            </a:lvl3pPr>
            <a:lvl4pPr marL="685800" indent="-173736">
              <a:spcBef>
                <a:spcPts val="200"/>
              </a:spcBef>
              <a:buClr>
                <a:srgbClr val="B01C2E"/>
              </a:buClr>
              <a:buFont typeface="Arial" pitchFamily="34" charset="0"/>
              <a:buChar char="–"/>
              <a:tabLst/>
              <a:defRPr sz="1200"/>
            </a:lvl4pPr>
            <a:lvl5pPr marL="850392" indent="-173736">
              <a:spcBef>
                <a:spcPts val="200"/>
              </a:spcBef>
              <a:buClr>
                <a:srgbClr val="B01C2E"/>
              </a:buClr>
              <a:buFont typeface="Arial" pitchFamily="34" charset="0"/>
              <a:buChar char="–"/>
              <a:defRPr sz="1200"/>
            </a:lvl5pPr>
            <a:lvl6pPr marL="1115568">
              <a:buClr>
                <a:srgbClr val="B01C1A"/>
              </a:buClr>
              <a:buFont typeface="Arial" pitchFamily="34" charset="0"/>
              <a:buChar char="–"/>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06955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12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63188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18" y="1981201"/>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17" name="Freeform 13"/>
          <p:cNvSpPr>
            <a:spLocks/>
          </p:cNvSpPr>
          <p:nvPr userDrawn="1"/>
        </p:nvSpPr>
        <p:spPr bwMode="auto">
          <a:xfrm>
            <a:off x="609601" y="1982789"/>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21" name="Freeform 14"/>
          <p:cNvSpPr>
            <a:spLocks/>
          </p:cNvSpPr>
          <p:nvPr userDrawn="1"/>
        </p:nvSpPr>
        <p:spPr bwMode="auto">
          <a:xfrm>
            <a:off x="7579785" y="1981201"/>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28" name="Text Placeholder 12"/>
          <p:cNvSpPr>
            <a:spLocks noGrp="1"/>
          </p:cNvSpPr>
          <p:nvPr>
            <p:ph type="body" sz="quarter" idx="16"/>
          </p:nvPr>
        </p:nvSpPr>
        <p:spPr bwMode="gray">
          <a:xfrm>
            <a:off x="7574514"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71450" indent="-171450">
              <a:buClr>
                <a:srgbClr val="B01C2E"/>
              </a:buClr>
              <a:buFont typeface="Wingdings 2" pitchFamily="18" charset="2"/>
              <a:buChar char=""/>
              <a:defRPr sz="120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71450" indent="-171450">
              <a:buClr>
                <a:srgbClr val="B01C2E"/>
              </a:buClr>
              <a:buFont typeface="Wingdings 2" pitchFamily="18" charset="2"/>
              <a:buChar char=""/>
              <a:defRPr sz="1200" baseline="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12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73736" algn="l">
              <a:buClr>
                <a:schemeClr val="accent1"/>
              </a:buClr>
              <a:buFont typeface="Wingdings" pitchFamily="2" charset="2"/>
              <a:buNone/>
              <a:defRPr sz="12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73736" algn="l">
              <a:buClr>
                <a:schemeClr val="accent1"/>
              </a:buClr>
              <a:buFont typeface="Wingdings" pitchFamily="2" charset="2"/>
              <a:buNone/>
              <a:defRPr sz="12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27" name="Text Placeholder 13"/>
          <p:cNvSpPr>
            <a:spLocks noGrp="1"/>
          </p:cNvSpPr>
          <p:nvPr>
            <p:ph type="body" sz="quarter" idx="17"/>
          </p:nvPr>
        </p:nvSpPr>
        <p:spPr>
          <a:xfrm>
            <a:off x="7541684" y="1417325"/>
            <a:ext cx="4047744" cy="461963"/>
          </a:xfrm>
          <a:prstGeom prst="chevron">
            <a:avLst>
              <a:gd name="adj" fmla="val 34831"/>
            </a:avLst>
          </a:prstGeom>
          <a:solidFill>
            <a:srgbClr val="B01C2E"/>
          </a:solidFill>
        </p:spPr>
        <p:txBody>
          <a:bodyPr anchor="ctr"/>
          <a:lstStyle>
            <a:lvl1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71450" indent="-171450">
              <a:buClr>
                <a:srgbClr val="B01C2E"/>
              </a:buClr>
              <a:buFont typeface="Wingdings 2" pitchFamily="18" charset="2"/>
              <a:buChar char=""/>
              <a:defRPr sz="1200" baseline="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0" y="1988239"/>
            <a:ext cx="3183381"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73736" indent="-173736">
              <a:lnSpc>
                <a:spcPct val="95000"/>
              </a:lnSpc>
              <a:spcBef>
                <a:spcPts val="720"/>
              </a:spcBef>
              <a:buClr>
                <a:schemeClr val="accent1"/>
              </a:buClr>
              <a:buFont typeface="Wingdings 2" pitchFamily="18" charset="2"/>
              <a:buChar char=""/>
              <a:defRPr sz="1200"/>
            </a:lvl1pPr>
            <a:lvl2pPr marL="347472" indent="-173736">
              <a:lnSpc>
                <a:spcPct val="95000"/>
              </a:lnSpc>
              <a:spcBef>
                <a:spcPts val="300"/>
              </a:spcBef>
              <a:buClr>
                <a:schemeClr val="accent1"/>
              </a:buClr>
              <a:buFont typeface="Arial" pitchFamily="34" charset="0"/>
              <a:buChar char="•"/>
              <a:defRPr sz="1200"/>
            </a:lvl2pPr>
            <a:lvl3pPr marL="521208" indent="-173736">
              <a:lnSpc>
                <a:spcPct val="95000"/>
              </a:lnSpc>
              <a:spcBef>
                <a:spcPts val="300"/>
              </a:spcBef>
              <a:buClr>
                <a:schemeClr val="accent1"/>
              </a:buClr>
              <a:buFont typeface="Arial" pitchFamily="34" charset="0"/>
              <a:buChar char="–"/>
              <a:defRPr sz="1200"/>
            </a:lvl3pPr>
            <a:lvl4pPr marL="685800" indent="-173736">
              <a:lnSpc>
                <a:spcPct val="95000"/>
              </a:lnSpc>
              <a:spcBef>
                <a:spcPts val="300"/>
              </a:spcBef>
              <a:buClr>
                <a:schemeClr val="accent1"/>
              </a:buClr>
              <a:buFont typeface="Arial" pitchFamily="34" charset="0"/>
              <a:buChar char="–"/>
              <a:defRPr sz="1200"/>
            </a:lvl4pPr>
            <a:lvl5pPr marL="914400" indent="-173736">
              <a:lnSpc>
                <a:spcPct val="95000"/>
              </a:lnSpc>
              <a:spcBef>
                <a:spcPts val="300"/>
              </a:spcBef>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1" y="1987175"/>
            <a:ext cx="3725596"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932131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8"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117475" eaLnBrk="0" hangingPunct="0">
              <a:lnSpc>
                <a:spcPct val="95000"/>
              </a:lnSpc>
              <a:defRPr/>
            </a:pPr>
            <a:endParaRPr lang="en-US" sz="180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118872">
              <a:lnSpc>
                <a:spcPct val="95000"/>
              </a:lnSpc>
              <a:spcBef>
                <a:spcPts val="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843374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7" y="1497014"/>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233363" indent="-233363" algn="l">
              <a:spcBef>
                <a:spcPts val="200"/>
              </a:spcBef>
              <a:buClr>
                <a:srgbClr val="B01C2E"/>
              </a:buClr>
              <a:buFont typeface="Wingdings" pitchFamily="2" charset="2"/>
              <a:buChar char="§"/>
              <a:defRPr sz="1200" b="1" baseline="0"/>
            </a:lvl1pPr>
            <a:lvl2pPr marL="338138" indent="-173038">
              <a:spcBef>
                <a:spcPts val="200"/>
              </a:spcBef>
              <a:buClr>
                <a:srgbClr val="B01C2E"/>
              </a:buClr>
              <a:buFont typeface="Arial" pitchFamily="34" charset="0"/>
              <a:buChar char="•"/>
              <a:tabLst/>
              <a:defRPr sz="1200" b="1" baseline="0"/>
            </a:lvl2pPr>
            <a:lvl3pPr marL="502920" indent="-173038">
              <a:spcBef>
                <a:spcPts val="200"/>
              </a:spcBef>
              <a:buClr>
                <a:srgbClr val="B01C2E"/>
              </a:buClr>
              <a:buFont typeface="Arial" pitchFamily="34" charset="0"/>
              <a:buChar char="–"/>
              <a:defRPr sz="1200" b="1" baseline="0"/>
            </a:lvl3pPr>
            <a:lvl4pPr marL="685800" indent="-173736">
              <a:spcBef>
                <a:spcPts val="200"/>
              </a:spcBef>
              <a:buClr>
                <a:srgbClr val="B01C2E"/>
              </a:buClr>
              <a:buFont typeface="Arial" pitchFamily="34" charset="0"/>
              <a:buChar char="–"/>
              <a:tabLst/>
              <a:defRPr sz="1200" b="1"/>
            </a:lvl4pPr>
            <a:lvl5pPr marL="850392" indent="-173736">
              <a:spcBef>
                <a:spcPts val="200"/>
              </a:spcBef>
              <a:buClr>
                <a:srgbClr val="B01C2E"/>
              </a:buClr>
              <a:buFont typeface="Arial" pitchFamily="34" charset="0"/>
              <a:buChar char="–"/>
              <a:defRPr sz="12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9855464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5"/>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3" y="3486680"/>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5"/>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8" y="4986243"/>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2" y="1441358"/>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0" y="2622986"/>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4" y="3804614"/>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619583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4" y="1782764"/>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8" name="Parallelogram 7"/>
          <p:cNvSpPr/>
          <p:nvPr userDrawn="1"/>
        </p:nvSpPr>
        <p:spPr bwMode="auto">
          <a:xfrm>
            <a:off x="950384" y="5300664"/>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14" name="Parallelogram 13"/>
          <p:cNvSpPr/>
          <p:nvPr userDrawn="1"/>
        </p:nvSpPr>
        <p:spPr bwMode="auto">
          <a:xfrm>
            <a:off x="950384" y="4129089"/>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15" name="Parallelogram 14"/>
          <p:cNvSpPr/>
          <p:nvPr userDrawn="1"/>
        </p:nvSpPr>
        <p:spPr bwMode="auto">
          <a:xfrm>
            <a:off x="950384"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0" name="Content Placeholder 3"/>
          <p:cNvSpPr>
            <a:spLocks noGrp="1"/>
          </p:cNvSpPr>
          <p:nvPr>
            <p:ph sz="half" idx="13"/>
          </p:nvPr>
        </p:nvSpPr>
        <p:spPr>
          <a:xfrm>
            <a:off x="944921" y="5019703"/>
            <a:ext cx="9934099" cy="789371"/>
          </a:xfrm>
          <a:prstGeom prst="parallelogram">
            <a:avLst/>
          </a:prstGeom>
          <a:solidFill>
            <a:schemeClr val="accent1"/>
          </a:solidFill>
          <a:ln w="6350">
            <a:noFill/>
          </a:ln>
        </p:spPr>
        <p:txBody>
          <a:bodyPr lIns="137160" tIns="137160" rIns="137160" bIns="137160" anchor="ctr"/>
          <a:lstStyle>
            <a:lvl1pPr marL="176213" marR="0" indent="-176213"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1" name="Content Placeholder 3"/>
          <p:cNvSpPr>
            <a:spLocks noGrp="1"/>
          </p:cNvSpPr>
          <p:nvPr>
            <p:ph sz="half" idx="14"/>
          </p:nvPr>
        </p:nvSpPr>
        <p:spPr>
          <a:xfrm>
            <a:off x="944921" y="3847016"/>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2" name="Content Placeholder 3"/>
          <p:cNvSpPr>
            <a:spLocks noGrp="1"/>
          </p:cNvSpPr>
          <p:nvPr>
            <p:ph sz="half" idx="15"/>
          </p:nvPr>
        </p:nvSpPr>
        <p:spPr>
          <a:xfrm>
            <a:off x="944921" y="2674335"/>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499582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4"/>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89"/>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3"/>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6" name="Text Placeholder 12"/>
          <p:cNvSpPr>
            <a:spLocks noGrp="1"/>
          </p:cNvSpPr>
          <p:nvPr>
            <p:ph type="body" sz="quarter" idx="15"/>
          </p:nvPr>
        </p:nvSpPr>
        <p:spPr>
          <a:xfrm>
            <a:off x="9195340"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7" name="Text Placeholder 12"/>
          <p:cNvSpPr>
            <a:spLocks noGrp="1"/>
          </p:cNvSpPr>
          <p:nvPr>
            <p:ph type="body" sz="quarter" idx="30"/>
          </p:nvPr>
        </p:nvSpPr>
        <p:spPr>
          <a:xfrm>
            <a:off x="6819046"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8" name="Text Placeholder 12"/>
          <p:cNvSpPr>
            <a:spLocks noGrp="1"/>
          </p:cNvSpPr>
          <p:nvPr>
            <p:ph type="body" sz="quarter" idx="31"/>
          </p:nvPr>
        </p:nvSpPr>
        <p:spPr>
          <a:xfrm>
            <a:off x="4442752"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2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3327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a:p>
        </p:txBody>
      </p:sp>
      <p:sp>
        <p:nvSpPr>
          <p:cNvPr id="8" name="Footer Placeholder 12"/>
          <p:cNvSpPr>
            <a:spLocks noGrp="1"/>
          </p:cNvSpPr>
          <p:nvPr>
            <p:ph type="ftr" sz="quarter" idx="20"/>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9375077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5" y="1277938"/>
            <a:ext cx="8824383" cy="582612"/>
          </a:xfrm>
          <a:prstGeom prst="homePlate">
            <a:avLst>
              <a:gd name="adj" fmla="val 39286"/>
            </a:avLst>
          </a:prstGeom>
          <a:solidFill>
            <a:schemeClr val="accent1"/>
          </a:solidFill>
          <a:ln w="12700">
            <a:solidFill>
              <a:srgbClr val="A9A9A9"/>
            </a:solidFill>
            <a:miter lim="800000"/>
            <a:headEnd/>
            <a:tailEnd/>
          </a:ln>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cxnSp>
        <p:nvCxnSpPr>
          <p:cNvPr id="23" name="Straight Connector 9"/>
          <p:cNvCxnSpPr>
            <a:cxnSpLocks noChangeShapeType="1"/>
          </p:cNvCxnSpPr>
          <p:nvPr userDrawn="1"/>
        </p:nvCxnSpPr>
        <p:spPr bwMode="auto">
          <a:xfrm>
            <a:off x="2880784"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3"/>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sp>
        <p:nvSpPr>
          <p:cNvPr id="61" name="Rectangle 31"/>
          <p:cNvSpPr>
            <a:spLocks noChangeArrowheads="1"/>
          </p:cNvSpPr>
          <p:nvPr userDrawn="1"/>
        </p:nvSpPr>
        <p:spPr bwMode="auto">
          <a:xfrm>
            <a:off x="624418" y="1277938"/>
            <a:ext cx="2256367" cy="582612"/>
          </a:xfrm>
          <a:prstGeom prst="rect">
            <a:avLst/>
          </a:prstGeom>
          <a:solidFill>
            <a:srgbClr val="4D4D4D"/>
          </a:solidFill>
          <a:ln w="12700">
            <a:solidFill>
              <a:srgbClr val="A9A9A9"/>
            </a:solidFill>
            <a:miter lim="800000"/>
            <a:headEnd/>
            <a:tailEnd/>
          </a:ln>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2" y="1282930"/>
            <a:ext cx="8496387" cy="294737"/>
          </a:xfrm>
          <a:prstGeom prst="rect">
            <a:avLst/>
          </a:prstGeom>
          <a:ln w="6350">
            <a:noFill/>
          </a:ln>
        </p:spPr>
        <p:txBody>
          <a:bodyPr anchor="ctr"/>
          <a:lstStyle>
            <a:lvl1pPr marL="0" indent="0">
              <a:lnSpc>
                <a:spcPct val="100000"/>
              </a:lnSpc>
              <a:spcBef>
                <a:spcPts val="0"/>
              </a:spcBef>
              <a:buFontTx/>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7" name="Text Placeholder 12"/>
          <p:cNvSpPr>
            <a:spLocks noGrp="1"/>
          </p:cNvSpPr>
          <p:nvPr>
            <p:ph type="body" sz="quarter" idx="31"/>
          </p:nvPr>
        </p:nvSpPr>
        <p:spPr>
          <a:xfrm>
            <a:off x="4021495"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8" name="Text Placeholder 12"/>
          <p:cNvSpPr>
            <a:spLocks noGrp="1"/>
          </p:cNvSpPr>
          <p:nvPr>
            <p:ph type="body" sz="quarter" idx="32"/>
          </p:nvPr>
        </p:nvSpPr>
        <p:spPr>
          <a:xfrm>
            <a:off x="4588796"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9" name="Text Placeholder 12"/>
          <p:cNvSpPr>
            <a:spLocks noGrp="1"/>
          </p:cNvSpPr>
          <p:nvPr>
            <p:ph type="body" sz="quarter" idx="33"/>
          </p:nvPr>
        </p:nvSpPr>
        <p:spPr>
          <a:xfrm>
            <a:off x="2886892"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1" name="Text Placeholder 12"/>
          <p:cNvSpPr>
            <a:spLocks noGrp="1"/>
          </p:cNvSpPr>
          <p:nvPr>
            <p:ph type="body" sz="quarter" idx="35"/>
          </p:nvPr>
        </p:nvSpPr>
        <p:spPr>
          <a:xfrm>
            <a:off x="6290700"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4" name="Text Placeholder 12"/>
          <p:cNvSpPr>
            <a:spLocks noGrp="1"/>
          </p:cNvSpPr>
          <p:nvPr>
            <p:ph type="body" sz="quarter" idx="38"/>
          </p:nvPr>
        </p:nvSpPr>
        <p:spPr>
          <a:xfrm>
            <a:off x="5723399"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6" name="Text Placeholder 12"/>
          <p:cNvSpPr>
            <a:spLocks noGrp="1"/>
          </p:cNvSpPr>
          <p:nvPr>
            <p:ph type="body" sz="quarter" idx="40"/>
          </p:nvPr>
        </p:nvSpPr>
        <p:spPr>
          <a:xfrm>
            <a:off x="9127207"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7" name="Text Placeholder 12"/>
          <p:cNvSpPr>
            <a:spLocks noGrp="1"/>
          </p:cNvSpPr>
          <p:nvPr>
            <p:ph type="body" sz="quarter" idx="41"/>
          </p:nvPr>
        </p:nvSpPr>
        <p:spPr>
          <a:xfrm>
            <a:off x="7425303"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8" name="Text Placeholder 12"/>
          <p:cNvSpPr>
            <a:spLocks noGrp="1"/>
          </p:cNvSpPr>
          <p:nvPr>
            <p:ph type="body" sz="quarter" idx="42"/>
          </p:nvPr>
        </p:nvSpPr>
        <p:spPr>
          <a:xfrm>
            <a:off x="7992604"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9" name="Text Placeholder 12"/>
          <p:cNvSpPr>
            <a:spLocks noGrp="1"/>
          </p:cNvSpPr>
          <p:nvPr>
            <p:ph type="body" sz="quarter" idx="43"/>
          </p:nvPr>
        </p:nvSpPr>
        <p:spPr>
          <a:xfrm>
            <a:off x="9694508"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1" name="Text Placeholder 12"/>
          <p:cNvSpPr>
            <a:spLocks noGrp="1"/>
          </p:cNvSpPr>
          <p:nvPr>
            <p:ph type="body" sz="quarter" idx="45"/>
          </p:nvPr>
        </p:nvSpPr>
        <p:spPr>
          <a:xfrm>
            <a:off x="10829111"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12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4" name="Text Placeholder 12"/>
          <p:cNvSpPr>
            <a:spLocks noGrp="1"/>
          </p:cNvSpPr>
          <p:nvPr>
            <p:ph type="body" sz="quarter" idx="47"/>
          </p:nvPr>
        </p:nvSpPr>
        <p:spPr>
          <a:xfrm>
            <a:off x="1868569" y="1278088"/>
            <a:ext cx="860776" cy="561107"/>
          </a:xfrm>
          <a:prstGeom prst="rect">
            <a:avLst/>
          </a:prstGeom>
          <a:ln w="6350">
            <a:noFill/>
          </a:ln>
        </p:spPr>
        <p:txBody>
          <a:bodyPr lIns="0" tIns="0" rIns="0" bIns="0" anchor="ctr"/>
          <a:lstStyle>
            <a:lvl1pPr marL="0" marR="0" indent="0" algn="r" defTabSz="914400" rtl="0" eaLnBrk="1" fontAlgn="auto" latinLnBrk="0" hangingPunct="1">
              <a:lnSpc>
                <a:spcPts val="1700"/>
              </a:lnSpc>
              <a:spcBef>
                <a:spcPts val="0"/>
              </a:spcBef>
              <a:spcAft>
                <a:spcPts val="0"/>
              </a:spcAft>
              <a:buClrTx/>
              <a:buSzTx/>
              <a:buFont typeface="Arial" pitchFamily="34" charset="0"/>
              <a:buNone/>
              <a:tabLst/>
              <a:defRPr sz="12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73736" indent="-173736" algn="l">
              <a:spcBef>
                <a:spcPts val="200"/>
              </a:spcBef>
              <a:buClr>
                <a:srgbClr val="B01C2E"/>
              </a:buClr>
              <a:buFont typeface="Wingdings" pitchFamily="2" charset="2"/>
              <a:buChar char="§"/>
              <a:defRPr sz="1200" baseline="0"/>
            </a:lvl1pPr>
            <a:lvl2pPr marL="338138" indent="-173038">
              <a:spcBef>
                <a:spcPts val="200"/>
              </a:spcBef>
              <a:buClr>
                <a:srgbClr val="B01C2E"/>
              </a:buClr>
              <a:buFont typeface="Arial" pitchFamily="34" charset="0"/>
              <a:buChar char="•"/>
              <a:tabLst/>
              <a:defRPr sz="1200" baseline="0"/>
            </a:lvl2pPr>
            <a:lvl3pPr marL="502920" indent="-173038">
              <a:spcBef>
                <a:spcPts val="200"/>
              </a:spcBef>
              <a:buClr>
                <a:srgbClr val="B01C2E"/>
              </a:buClr>
              <a:buFont typeface="Arial" pitchFamily="34" charset="0"/>
              <a:buChar char="–"/>
              <a:defRPr sz="1200" baseline="0"/>
            </a:lvl3pPr>
            <a:lvl4pPr marL="685800" indent="-173736">
              <a:spcBef>
                <a:spcPts val="200"/>
              </a:spcBef>
              <a:buClr>
                <a:srgbClr val="B01C2E"/>
              </a:buClr>
              <a:buFont typeface="Arial" pitchFamily="34" charset="0"/>
              <a:buChar char="–"/>
              <a:tabLst/>
              <a:defRPr sz="1200"/>
            </a:lvl4pPr>
            <a:lvl5pPr marL="850392" indent="-173736">
              <a:spcBef>
                <a:spcPts val="200"/>
              </a:spcBef>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05983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1"/>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80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800">
              <a:latin typeface="Arial" charset="0"/>
            </a:endParaRPr>
          </a:p>
        </p:txBody>
      </p:sp>
      <p:grpSp>
        <p:nvGrpSpPr>
          <p:cNvPr id="72" name="Group 84"/>
          <p:cNvGrpSpPr>
            <a:grpSpLocks/>
          </p:cNvGrpSpPr>
          <p:nvPr userDrawn="1"/>
        </p:nvGrpSpPr>
        <p:grpSpPr bwMode="auto">
          <a:xfrm>
            <a:off x="590551"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5" y="1566864"/>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400"/>
              </a:lnSpc>
              <a:spcBef>
                <a:spcPts val="1500"/>
              </a:spcBef>
              <a:buClr>
                <a:schemeClr val="accent1"/>
              </a:buClr>
              <a:buFont typeface="Wingdings 2" pitchFamily="18" charset="2"/>
              <a:buNone/>
              <a:defRPr/>
            </a:pPr>
            <a:r>
              <a:rPr lang="en-US" sz="8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5"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400"/>
              </a:lnSpc>
              <a:spcBef>
                <a:spcPts val="1500"/>
              </a:spcBef>
              <a:buClr>
                <a:schemeClr val="accent1"/>
              </a:buClr>
              <a:buFont typeface="Wingdings 2" pitchFamily="18" charset="2"/>
              <a:buNone/>
              <a:defRPr/>
            </a:pPr>
            <a:r>
              <a:rPr lang="en-US" sz="8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4" y="1468439"/>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800"/>
          </a:p>
        </p:txBody>
      </p:sp>
      <p:cxnSp>
        <p:nvCxnSpPr>
          <p:cNvPr id="100" name="Straight Connector 42"/>
          <p:cNvCxnSpPr>
            <a:cxnSpLocks noChangeShapeType="1"/>
          </p:cNvCxnSpPr>
          <p:nvPr userDrawn="1"/>
        </p:nvCxnSpPr>
        <p:spPr bwMode="auto">
          <a:xfrm>
            <a:off x="2061634"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0" name="Text Placeholder 12"/>
          <p:cNvSpPr>
            <a:spLocks noGrp="1"/>
          </p:cNvSpPr>
          <p:nvPr>
            <p:ph type="body" sz="quarter" idx="34"/>
          </p:nvPr>
        </p:nvSpPr>
        <p:spPr>
          <a:xfrm>
            <a:off x="2937751" y="1835813"/>
            <a:ext cx="862519"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1" name="Text Placeholder 12"/>
          <p:cNvSpPr>
            <a:spLocks noGrp="1"/>
          </p:cNvSpPr>
          <p:nvPr>
            <p:ph type="body" sz="quarter" idx="35"/>
          </p:nvPr>
        </p:nvSpPr>
        <p:spPr>
          <a:xfrm>
            <a:off x="3800274" y="1835813"/>
            <a:ext cx="86900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2" name="Text Placeholder 12"/>
          <p:cNvSpPr>
            <a:spLocks noGrp="1"/>
          </p:cNvSpPr>
          <p:nvPr>
            <p:ph type="body" sz="quarter" idx="36"/>
          </p:nvPr>
        </p:nvSpPr>
        <p:spPr>
          <a:xfrm>
            <a:off x="4662791" y="1835813"/>
            <a:ext cx="85603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6" name="Text Placeholder 12"/>
          <p:cNvSpPr>
            <a:spLocks noGrp="1"/>
          </p:cNvSpPr>
          <p:nvPr>
            <p:ph type="body" sz="quarter" idx="40"/>
          </p:nvPr>
        </p:nvSpPr>
        <p:spPr>
          <a:xfrm>
            <a:off x="8112867" y="1835813"/>
            <a:ext cx="86900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0" name="Text Placeholder 12"/>
          <p:cNvSpPr>
            <a:spLocks noGrp="1"/>
          </p:cNvSpPr>
          <p:nvPr>
            <p:ph type="body" sz="quarter" idx="45"/>
          </p:nvPr>
        </p:nvSpPr>
        <p:spPr>
          <a:xfrm>
            <a:off x="625653" y="223026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1" name="Text Placeholder 12"/>
          <p:cNvSpPr>
            <a:spLocks noGrp="1"/>
          </p:cNvSpPr>
          <p:nvPr>
            <p:ph type="body" sz="quarter" idx="46"/>
          </p:nvPr>
        </p:nvSpPr>
        <p:spPr>
          <a:xfrm>
            <a:off x="625653" y="259557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2" name="Text Placeholder 12"/>
          <p:cNvSpPr>
            <a:spLocks noGrp="1"/>
          </p:cNvSpPr>
          <p:nvPr>
            <p:ph type="body" sz="quarter" idx="47"/>
          </p:nvPr>
        </p:nvSpPr>
        <p:spPr>
          <a:xfrm>
            <a:off x="625653" y="296088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3" name="Text Placeholder 12"/>
          <p:cNvSpPr>
            <a:spLocks noGrp="1"/>
          </p:cNvSpPr>
          <p:nvPr>
            <p:ph type="body" sz="quarter" idx="48"/>
          </p:nvPr>
        </p:nvSpPr>
        <p:spPr>
          <a:xfrm>
            <a:off x="625653" y="332619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4" name="Text Placeholder 12"/>
          <p:cNvSpPr>
            <a:spLocks noGrp="1"/>
          </p:cNvSpPr>
          <p:nvPr>
            <p:ph type="body" sz="quarter" idx="49"/>
          </p:nvPr>
        </p:nvSpPr>
        <p:spPr>
          <a:xfrm>
            <a:off x="625653" y="369150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5" name="Text Placeholder 12"/>
          <p:cNvSpPr>
            <a:spLocks noGrp="1"/>
          </p:cNvSpPr>
          <p:nvPr>
            <p:ph type="body" sz="quarter" idx="50"/>
          </p:nvPr>
        </p:nvSpPr>
        <p:spPr>
          <a:xfrm>
            <a:off x="625653" y="405681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6" name="Text Placeholder 12"/>
          <p:cNvSpPr>
            <a:spLocks noGrp="1"/>
          </p:cNvSpPr>
          <p:nvPr>
            <p:ph type="body" sz="quarter" idx="51"/>
          </p:nvPr>
        </p:nvSpPr>
        <p:spPr>
          <a:xfrm>
            <a:off x="625653" y="5152742"/>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7" name="Text Placeholder 12"/>
          <p:cNvSpPr>
            <a:spLocks noGrp="1"/>
          </p:cNvSpPr>
          <p:nvPr>
            <p:ph type="body" sz="quarter" idx="52"/>
          </p:nvPr>
        </p:nvSpPr>
        <p:spPr>
          <a:xfrm>
            <a:off x="625653" y="442212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8" name="Text Placeholder 12"/>
          <p:cNvSpPr>
            <a:spLocks noGrp="1"/>
          </p:cNvSpPr>
          <p:nvPr>
            <p:ph type="body" sz="quarter" idx="53"/>
          </p:nvPr>
        </p:nvSpPr>
        <p:spPr>
          <a:xfrm>
            <a:off x="625653" y="478743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94301C"/>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8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8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78"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806443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5"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6"/>
            <a:ext cx="7315200" cy="474325"/>
          </a:xfrm>
          <a:prstGeom prst="rect">
            <a:avLst/>
          </a:prstGeom>
        </p:spPr>
        <p:txBody>
          <a:bodyPr/>
          <a:lstStyle>
            <a:lvl1pPr algn="l">
              <a:defRPr sz="12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5"/>
            <a:ext cx="7315200" cy="419268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1000" i="1">
                <a:solidFill>
                  <a:srgbClr val="4D4D4D"/>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220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55934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4" y="1447800"/>
            <a:ext cx="2250831" cy="914400"/>
          </a:xfrm>
          <a:prstGeom prst="rect">
            <a:avLst/>
          </a:prstGeom>
        </p:spPr>
        <p:txBody>
          <a:bodyPr/>
          <a:lstStyle>
            <a:lvl1pPr>
              <a:buNone/>
              <a:defRPr sz="1000"/>
            </a:lvl1pPr>
          </a:lstStyle>
          <a:p>
            <a:pPr lvl="0"/>
            <a:r>
              <a:rPr lang="en-US"/>
              <a:t>Click to edit Master text styles</a:t>
            </a:r>
          </a:p>
        </p:txBody>
      </p:sp>
      <p:sp>
        <p:nvSpPr>
          <p:cNvPr id="9" name="Text Placeholder 11"/>
          <p:cNvSpPr>
            <a:spLocks noGrp="1"/>
          </p:cNvSpPr>
          <p:nvPr>
            <p:ph type="body" sz="quarter" idx="12"/>
          </p:nvPr>
        </p:nvSpPr>
        <p:spPr>
          <a:xfrm>
            <a:off x="603254" y="2667000"/>
            <a:ext cx="2250831" cy="914400"/>
          </a:xfrm>
          <a:prstGeom prst="rect">
            <a:avLst/>
          </a:prstGeom>
        </p:spPr>
        <p:txBody>
          <a:bodyPr/>
          <a:lstStyle>
            <a:lvl1pPr>
              <a:buNone/>
              <a:defRPr sz="1000"/>
            </a:lvl1pPr>
          </a:lstStyle>
          <a:p>
            <a:pPr lvl="0"/>
            <a:r>
              <a:rPr lang="en-US"/>
              <a:t>Click to edit Master text styles</a:t>
            </a:r>
          </a:p>
        </p:txBody>
      </p:sp>
      <p:sp>
        <p:nvSpPr>
          <p:cNvPr id="10" name="Text Placeholder 11"/>
          <p:cNvSpPr>
            <a:spLocks noGrp="1"/>
          </p:cNvSpPr>
          <p:nvPr>
            <p:ph type="body" sz="quarter" idx="13"/>
          </p:nvPr>
        </p:nvSpPr>
        <p:spPr>
          <a:xfrm>
            <a:off x="603254" y="5105400"/>
            <a:ext cx="2250831" cy="914400"/>
          </a:xfrm>
          <a:prstGeom prst="rect">
            <a:avLst/>
          </a:prstGeom>
        </p:spPr>
        <p:txBody>
          <a:bodyPr/>
          <a:lstStyle>
            <a:lvl1pPr>
              <a:buNone/>
              <a:defRPr sz="1000"/>
            </a:lvl1pPr>
          </a:lstStyle>
          <a:p>
            <a:pPr lvl="0"/>
            <a:r>
              <a:rPr lang="en-US"/>
              <a:t>Click to edit Master text styles</a:t>
            </a:r>
          </a:p>
        </p:txBody>
      </p:sp>
      <p:sp>
        <p:nvSpPr>
          <p:cNvPr id="11" name="Text Placeholder 11"/>
          <p:cNvSpPr>
            <a:spLocks noGrp="1"/>
          </p:cNvSpPr>
          <p:nvPr>
            <p:ph type="body" sz="quarter" idx="14"/>
          </p:nvPr>
        </p:nvSpPr>
        <p:spPr>
          <a:xfrm>
            <a:off x="9337923" y="1447800"/>
            <a:ext cx="2250831" cy="914400"/>
          </a:xfrm>
          <a:prstGeom prst="rect">
            <a:avLst/>
          </a:prstGeom>
        </p:spPr>
        <p:txBody>
          <a:bodyPr/>
          <a:lstStyle>
            <a:lvl1pPr>
              <a:buNone/>
              <a:defRPr sz="1000"/>
            </a:lvl1pPr>
          </a:lstStyle>
          <a:p>
            <a:pPr lvl="0"/>
            <a:r>
              <a:rPr lang="en-US"/>
              <a:t>Click to edit Master text styles</a:t>
            </a:r>
          </a:p>
        </p:txBody>
      </p:sp>
      <p:sp>
        <p:nvSpPr>
          <p:cNvPr id="12" name="Text Placeholder 11"/>
          <p:cNvSpPr>
            <a:spLocks noGrp="1"/>
          </p:cNvSpPr>
          <p:nvPr>
            <p:ph type="body" sz="quarter" idx="15"/>
          </p:nvPr>
        </p:nvSpPr>
        <p:spPr>
          <a:xfrm>
            <a:off x="9337923" y="2667000"/>
            <a:ext cx="2250831" cy="914400"/>
          </a:xfrm>
          <a:prstGeom prst="rect">
            <a:avLst/>
          </a:prstGeom>
        </p:spPr>
        <p:txBody>
          <a:bodyPr/>
          <a:lstStyle>
            <a:lvl1pPr>
              <a:buNone/>
              <a:defRPr sz="1000"/>
            </a:lvl1pPr>
          </a:lstStyle>
          <a:p>
            <a:pPr lvl="0"/>
            <a:r>
              <a:rPr lang="en-US"/>
              <a:t>Click to edit Master text styles</a:t>
            </a:r>
          </a:p>
        </p:txBody>
      </p:sp>
      <p:sp>
        <p:nvSpPr>
          <p:cNvPr id="13" name="Text Placeholder 11"/>
          <p:cNvSpPr>
            <a:spLocks noGrp="1"/>
          </p:cNvSpPr>
          <p:nvPr>
            <p:ph type="body" sz="quarter" idx="16"/>
          </p:nvPr>
        </p:nvSpPr>
        <p:spPr>
          <a:xfrm>
            <a:off x="9337923" y="3886200"/>
            <a:ext cx="2250831" cy="914400"/>
          </a:xfrm>
          <a:prstGeom prst="rect">
            <a:avLst/>
          </a:prstGeom>
        </p:spPr>
        <p:txBody>
          <a:bodyPr/>
          <a:lstStyle>
            <a:lvl1pPr>
              <a:buNone/>
              <a:defRPr sz="1000"/>
            </a:lvl1pPr>
          </a:lstStyle>
          <a:p>
            <a:pPr lvl="0"/>
            <a:r>
              <a:rPr lang="en-US"/>
              <a:t>Click to edit Master text styles</a:t>
            </a:r>
          </a:p>
        </p:txBody>
      </p:sp>
      <p:sp>
        <p:nvSpPr>
          <p:cNvPr id="14" name="Text Placeholder 11"/>
          <p:cNvSpPr>
            <a:spLocks noGrp="1"/>
          </p:cNvSpPr>
          <p:nvPr>
            <p:ph type="body" sz="quarter" idx="17"/>
          </p:nvPr>
        </p:nvSpPr>
        <p:spPr>
          <a:xfrm>
            <a:off x="9337923" y="5105400"/>
            <a:ext cx="2250831" cy="914400"/>
          </a:xfrm>
          <a:prstGeom prst="rect">
            <a:avLst/>
          </a:prstGeom>
        </p:spPr>
        <p:txBody>
          <a:bodyPr/>
          <a:lstStyle>
            <a:lvl1pPr>
              <a:buNone/>
              <a:defRPr sz="1000"/>
            </a:lvl1pPr>
          </a:lstStyle>
          <a:p>
            <a:pPr lvl="0"/>
            <a:r>
              <a:rPr lang="en-US"/>
              <a:t>Click to edit Master text styles</a:t>
            </a:r>
          </a:p>
        </p:txBody>
      </p:sp>
      <p:sp>
        <p:nvSpPr>
          <p:cNvPr id="15" name="Text Placeholder 11"/>
          <p:cNvSpPr>
            <a:spLocks noGrp="1"/>
          </p:cNvSpPr>
          <p:nvPr>
            <p:ph type="body" sz="quarter" idx="18"/>
          </p:nvPr>
        </p:nvSpPr>
        <p:spPr>
          <a:xfrm>
            <a:off x="603254" y="3886200"/>
            <a:ext cx="2250831" cy="914400"/>
          </a:xfrm>
          <a:prstGeom prst="rect">
            <a:avLst/>
          </a:prstGeom>
        </p:spPr>
        <p:txBody>
          <a:bodyPr/>
          <a:lstStyle>
            <a:lvl1pPr>
              <a:buNone/>
              <a:defRPr sz="100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701816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6" y="1419225"/>
            <a:ext cx="3376247" cy="4800600"/>
          </a:xfrm>
          <a:prstGeom prst="rect">
            <a:avLst/>
          </a:prstGeom>
        </p:spPr>
        <p:txBody>
          <a:bodyPr/>
          <a:lstStyle>
            <a:lvl1pPr marL="228600" indent="-228600">
              <a:buClr>
                <a:srgbClr val="B01C2E"/>
              </a:buClr>
              <a:buFont typeface="Wingdings 2" pitchFamily="18" charset="2"/>
              <a:buChar char=""/>
              <a:defRPr sz="1100"/>
            </a:lvl1pPr>
            <a:lvl2pPr marL="457200" indent="-228600">
              <a:buClr>
                <a:srgbClr val="B01C2E"/>
              </a:buClr>
              <a:buSzPct val="125000"/>
              <a:buFont typeface="Arial" pitchFamily="34" charset="0"/>
              <a:buChar char="•"/>
              <a:defRPr sz="1100"/>
            </a:lvl2pPr>
            <a:lvl3pPr marL="685800">
              <a:buClr>
                <a:srgbClr val="B01C2E"/>
              </a:buClr>
              <a:buFont typeface="Arial" pitchFamily="34" charset="0"/>
              <a:buChar char="–"/>
              <a:defRPr sz="1100"/>
            </a:lvl3pPr>
            <a:lvl4pPr marL="914400">
              <a:buClr>
                <a:srgbClr val="B01C2E"/>
              </a:buClr>
              <a:buFont typeface="Arial" pitchFamily="34" charset="0"/>
              <a:buChar char="–"/>
              <a:defRPr sz="1100"/>
            </a:lvl4pPr>
            <a:lvl5pPr marL="1143000">
              <a:buClr>
                <a:srgbClr val="B01C2E"/>
              </a:buClr>
              <a:buFont typeface="Arial" pitchFamily="34" charset="0"/>
              <a:buChar cha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946923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5" y="1419225"/>
            <a:ext cx="6815667" cy="4706938"/>
          </a:xfrm>
          <a:prstGeom prst="rect">
            <a:avLst/>
          </a:prstGeom>
        </p:spPr>
        <p:txBody>
          <a:bodyPr/>
          <a:lstStyle>
            <a:lvl1pPr marL="228600" indent="-228600">
              <a:buClr>
                <a:srgbClr val="B01C2E"/>
              </a:buClr>
              <a:buFont typeface="Wingdings 2" pitchFamily="18" charset="2"/>
              <a:buChar char=""/>
              <a:defRPr sz="1200"/>
            </a:lvl1pPr>
            <a:lvl2pPr marL="457200" indent="-228600">
              <a:buClr>
                <a:srgbClr val="B01C2E"/>
              </a:buClr>
              <a:buSzPct val="125000"/>
              <a:buFont typeface="Arial" pitchFamily="34" charset="0"/>
              <a:buChar char="•"/>
              <a:defRPr sz="1200"/>
            </a:lvl2pPr>
            <a:lvl3pPr marL="685800">
              <a:buClr>
                <a:srgbClr val="B01C2E"/>
              </a:buClr>
              <a:buFont typeface="Arial" pitchFamily="34" charset="0"/>
              <a:buChar char="–"/>
              <a:defRPr sz="1200"/>
            </a:lvl3pPr>
            <a:lvl4pPr marL="914400">
              <a:buClr>
                <a:srgbClr val="B01C2E"/>
              </a:buClr>
              <a:buFont typeface="Arial" pitchFamily="34" charset="0"/>
              <a:buChar char="–"/>
              <a:defRPr sz="1200"/>
            </a:lvl4pPr>
            <a:lvl5pPr marL="1143000">
              <a:buClr>
                <a:srgbClr val="B01C2E"/>
              </a:buClr>
              <a:buFont typeface="Arial" pitchFamily="34" charset="0"/>
              <a:buChar cha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1200" i="1">
                <a:solidFill>
                  <a:srgbClr val="666666"/>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506504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228600" indent="-228600">
              <a:buClr>
                <a:srgbClr val="B01C2E"/>
              </a:buClr>
              <a:buFont typeface="Wingdings 2" pitchFamily="18" charset="2"/>
              <a:buChar char=""/>
              <a:defRPr sz="1200"/>
            </a:lvl1pPr>
            <a:lvl2pPr marL="457200" indent="-228600">
              <a:buClr>
                <a:srgbClr val="B01C2E"/>
              </a:buClr>
              <a:buSzPct val="125000"/>
              <a:buFont typeface="Arial" pitchFamily="34" charset="0"/>
              <a:buChar char="•"/>
              <a:defRPr sz="1200"/>
            </a:lvl2pPr>
            <a:lvl3pPr marL="685800">
              <a:buClr>
                <a:srgbClr val="B01C2E"/>
              </a:buClr>
              <a:buFont typeface="Arial" pitchFamily="34" charset="0"/>
              <a:buChar char="–"/>
              <a:defRPr sz="1200"/>
            </a:lvl3pPr>
            <a:lvl4pPr marL="914400">
              <a:buClr>
                <a:srgbClr val="B01C2E"/>
              </a:buClr>
              <a:buFont typeface="Arial" pitchFamily="34" charset="0"/>
              <a:buChar char="–"/>
              <a:defRPr sz="1200"/>
            </a:lvl4pPr>
            <a:lvl5pPr marL="1143000">
              <a:buClr>
                <a:srgbClr val="B01C2E"/>
              </a:buClr>
              <a:buFont typeface="Arial" pitchFamily="34" charset="0"/>
              <a:buChar cha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1200" i="1">
                <a:solidFill>
                  <a:srgbClr val="666666"/>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912829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3" name="TextBox 13"/>
          <p:cNvSpPr txBox="1">
            <a:spLocks noChangeArrowheads="1"/>
          </p:cNvSpPr>
          <p:nvPr userDrawn="1"/>
        </p:nvSpPr>
        <p:spPr bwMode="auto">
          <a:xfrm>
            <a:off x="2755900" y="1108076"/>
            <a:ext cx="426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00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6"/>
            <a:ext cx="426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00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1200"/>
              </a:lnSpc>
              <a:spcBef>
                <a:spcPts val="0"/>
              </a:spcBef>
              <a:spcAft>
                <a:spcPts val="600"/>
              </a:spcAft>
              <a:buFont typeface="Arial" pitchFamily="34" charset="0"/>
              <a:buChar char=" "/>
              <a:defRPr sz="1000" b="0" baseline="0">
                <a:latin typeface="+mn-lt"/>
              </a:defRPr>
            </a:lvl1pPr>
            <a:lvl2pPr marL="0" indent="0">
              <a:lnSpc>
                <a:spcPts val="1200"/>
              </a:lnSpc>
              <a:spcBef>
                <a:spcPts val="0"/>
              </a:spcBef>
              <a:spcAft>
                <a:spcPts val="1200"/>
              </a:spcAft>
              <a:buFont typeface="Arial" pitchFamily="34" charset="0"/>
              <a:buChar char=" "/>
              <a:defRPr sz="1000" b="1" baseline="0">
                <a:solidFill>
                  <a:srgbClr val="666666"/>
                </a:solidFill>
                <a:latin typeface="Arial" pitchFamily="34" charset="0"/>
              </a:defRPr>
            </a:lvl2pPr>
            <a:lvl3pPr marL="228600" indent="-228600">
              <a:buClr>
                <a:srgbClr val="B01C2E"/>
              </a:buClr>
              <a:buFont typeface="Wingdings 2" pitchFamily="18" charset="2"/>
              <a:buChar char="¡"/>
              <a:defRPr sz="1000" baseline="0">
                <a:latin typeface="Arial" pitchFamily="34" charset="0"/>
              </a:defRPr>
            </a:lvl3pPr>
            <a:lvl4pPr marL="457200" indent="-228600">
              <a:buClr>
                <a:srgbClr val="B01C2E"/>
              </a:buClr>
              <a:buFont typeface="Arial" pitchFamily="34" charset="0"/>
              <a:buChar char="–"/>
              <a:defRPr sz="1000" baseline="0">
                <a:latin typeface="Arial" pitchFamily="34" charset="0"/>
              </a:defRPr>
            </a:lvl4pPr>
            <a:lvl5pPr marL="685800" indent="-228600">
              <a:buClr>
                <a:srgbClr val="B01C2E"/>
              </a:buClr>
              <a:buFont typeface="Arial" pitchFamily="34" charset="0"/>
              <a:buChar char="–"/>
              <a:defRPr sz="100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1000"/>
              </a:lnSpc>
              <a:buNone/>
              <a:defRPr sz="1000" b="0" baseline="0"/>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71450" indent="-171450">
              <a:buClr>
                <a:srgbClr val="B01C2E"/>
              </a:buClr>
              <a:buFont typeface="Wingdings 2" pitchFamily="18" charset="2"/>
              <a:buNone/>
              <a:defRPr sz="1000" b="1" baseline="0">
                <a:solidFill>
                  <a:srgbClr val="B01C2E"/>
                </a:solidFill>
              </a:defRPr>
            </a:lvl1pPr>
            <a:lvl2pPr marL="118872" indent="-118872">
              <a:buClr>
                <a:srgbClr val="B01C2E"/>
              </a:buClr>
              <a:buFont typeface="Wingdings 2" pitchFamily="18" charset="2"/>
              <a:buNone/>
              <a:defRPr sz="1000" b="1" baseline="0">
                <a:solidFill>
                  <a:srgbClr val="B01C2E"/>
                </a:solidFill>
              </a:defRPr>
            </a:lvl2pPr>
            <a:lvl3pPr marL="0" indent="-118872" algn="l" defTabSz="914400" rtl="0" eaLnBrk="1" latinLnBrk="0" hangingPunct="1">
              <a:lnSpc>
                <a:spcPct val="95000"/>
              </a:lnSpc>
              <a:spcBef>
                <a:spcPts val="0"/>
              </a:spcBef>
              <a:spcAft>
                <a:spcPts val="240"/>
              </a:spcAft>
              <a:buClr>
                <a:srgbClr val="B01C2E"/>
              </a:buClr>
              <a:buFont typeface="Wingdings 2" pitchFamily="18" charset="2"/>
              <a:buNone/>
              <a:defRPr lang="en-US" sz="1000" b="1" kern="1200" baseline="0" dirty="0" smtClean="0">
                <a:solidFill>
                  <a:srgbClr val="B01C2E"/>
                </a:solidFill>
                <a:latin typeface="+mn-lt"/>
                <a:ea typeface="+mn-ea"/>
                <a:cs typeface="+mn-cs"/>
              </a:defRPr>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71450" indent="-171450">
              <a:buClr>
                <a:srgbClr val="B01C2E"/>
              </a:buClr>
              <a:buFont typeface="Wingdings 2" pitchFamily="18" charset="2"/>
              <a:buNone/>
              <a:defRPr sz="1000" b="1" baseline="0">
                <a:solidFill>
                  <a:srgbClr val="B01C2E"/>
                </a:solidFill>
              </a:defRPr>
            </a:lvl1pPr>
            <a:lvl2pPr marL="118872" indent="-118872">
              <a:buClr>
                <a:srgbClr val="B01C2E"/>
              </a:buClr>
              <a:buFont typeface="Wingdings 2" pitchFamily="18" charset="2"/>
              <a:buNone/>
              <a:defRPr sz="1000" b="1" baseline="0">
                <a:solidFill>
                  <a:srgbClr val="B01C2E"/>
                </a:solidFill>
              </a:defRPr>
            </a:lvl2pPr>
            <a:lvl3pPr marL="0" indent="-118872" algn="l" defTabSz="914400" rtl="0" eaLnBrk="1" latinLnBrk="0" hangingPunct="1">
              <a:lnSpc>
                <a:spcPct val="95000"/>
              </a:lnSpc>
              <a:spcBef>
                <a:spcPts val="0"/>
              </a:spcBef>
              <a:spcAft>
                <a:spcPts val="240"/>
              </a:spcAft>
              <a:buClr>
                <a:srgbClr val="B01C2E"/>
              </a:buClr>
              <a:buFont typeface="Wingdings 2" pitchFamily="18" charset="2"/>
              <a:buNone/>
              <a:defRPr lang="en-US" sz="1000" b="1" kern="1200" baseline="0" dirty="0" smtClean="0">
                <a:solidFill>
                  <a:srgbClr val="B01C2E"/>
                </a:solidFill>
                <a:latin typeface="+mn-lt"/>
                <a:ea typeface="+mn-ea"/>
                <a:cs typeface="+mn-cs"/>
              </a:defRPr>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240"/>
              </a:spcAft>
              <a:buNone/>
              <a:defRPr sz="1000" b="0"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240"/>
              </a:spcAft>
              <a:buNone/>
              <a:defRPr sz="1000" b="0"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118872" indent="-118872">
              <a:lnSpc>
                <a:spcPct val="95000"/>
              </a:lnSpc>
              <a:spcBef>
                <a:spcPts val="0"/>
              </a:spcBef>
              <a:spcAft>
                <a:spcPts val="200"/>
              </a:spcAft>
              <a:buClr>
                <a:schemeClr val="accent1"/>
              </a:buClr>
              <a:buFont typeface="Wingdings 2" pitchFamily="18" charset="2"/>
              <a:buChar char=""/>
              <a:defRPr sz="1000" baseline="0">
                <a:solidFill>
                  <a:schemeClr val="tx1"/>
                </a:solidFill>
              </a:defRPr>
            </a:lvl1pPr>
            <a:lvl2pPr marL="118872" indent="-118872">
              <a:lnSpc>
                <a:spcPct val="95000"/>
              </a:lnSpc>
              <a:spcBef>
                <a:spcPts val="0"/>
              </a:spcBef>
              <a:spcAft>
                <a:spcPts val="200"/>
              </a:spcAft>
              <a:buClr>
                <a:srgbClr val="B01C2E"/>
              </a:buClr>
              <a:buFont typeface="NSimSun" pitchFamily="49" charset="-122"/>
              <a:buChar char=" "/>
              <a:defRPr sz="1000" baseline="0"/>
            </a:lvl2pPr>
            <a:lvl3pPr marL="118872" indent="-118872">
              <a:lnSpc>
                <a:spcPct val="95000"/>
              </a:lnSpc>
              <a:spcBef>
                <a:spcPts val="0"/>
              </a:spcBef>
              <a:spcAft>
                <a:spcPts val="200"/>
              </a:spcAft>
              <a:buClr>
                <a:srgbClr val="B01C2E"/>
              </a:buClr>
              <a:buFont typeface="Wingdings 2" pitchFamily="18" charset="2"/>
              <a:buChar char="¡"/>
              <a:defRPr sz="100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118872" indent="-118872">
              <a:lnSpc>
                <a:spcPct val="95000"/>
              </a:lnSpc>
              <a:spcBef>
                <a:spcPts val="0"/>
              </a:spcBef>
              <a:spcAft>
                <a:spcPts val="200"/>
              </a:spcAft>
              <a:buClr>
                <a:schemeClr val="accent1"/>
              </a:buClr>
              <a:buFont typeface="Wingdings 2" pitchFamily="18" charset="2"/>
              <a:buChar char=""/>
              <a:defRPr sz="1000" baseline="0">
                <a:solidFill>
                  <a:schemeClr val="tx1"/>
                </a:solidFill>
              </a:defRPr>
            </a:lvl1pPr>
            <a:lvl2pPr marL="118872" indent="-118872">
              <a:lnSpc>
                <a:spcPct val="95000"/>
              </a:lnSpc>
              <a:spcBef>
                <a:spcPts val="0"/>
              </a:spcBef>
              <a:spcAft>
                <a:spcPts val="200"/>
              </a:spcAft>
              <a:buClr>
                <a:srgbClr val="B01C2E"/>
              </a:buClr>
              <a:buFont typeface="Arial" pitchFamily="34" charset="0"/>
              <a:buChar char=" "/>
              <a:defRPr sz="1000" baseline="0"/>
            </a:lvl2pPr>
            <a:lvl3pPr marL="118872" indent="-118872">
              <a:lnSpc>
                <a:spcPct val="95000"/>
              </a:lnSpc>
              <a:spcBef>
                <a:spcPts val="0"/>
              </a:spcBef>
              <a:spcAft>
                <a:spcPts val="200"/>
              </a:spcAft>
              <a:buClr>
                <a:srgbClr val="B01C2E"/>
              </a:buClr>
              <a:buFont typeface="Wingdings 2" pitchFamily="18" charset="2"/>
              <a:buChar char="¡"/>
              <a:defRPr sz="100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113669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5" y="2982769"/>
            <a:ext cx="1904615" cy="934604"/>
          </a:xfrm>
          <a:prstGeom prst="rect">
            <a:avLst/>
          </a:prstGeom>
        </p:spPr>
        <p:txBody>
          <a:bodyPr/>
          <a:lstStyle>
            <a:lvl1pPr marL="0" indent="0">
              <a:lnSpc>
                <a:spcPts val="1000"/>
              </a:lnSpc>
              <a:buNone/>
              <a:defRPr sz="1000" b="1" baseline="0"/>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3" y="1589234"/>
            <a:ext cx="1426633" cy="1330325"/>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7" name="Text Placeholder 11"/>
          <p:cNvSpPr>
            <a:spLocks noGrp="1"/>
          </p:cNvSpPr>
          <p:nvPr>
            <p:ph type="body" sz="quarter" idx="14"/>
          </p:nvPr>
        </p:nvSpPr>
        <p:spPr>
          <a:xfrm>
            <a:off x="623842" y="1246188"/>
            <a:ext cx="10917767" cy="228600"/>
          </a:xfrm>
          <a:prstGeom prst="rect">
            <a:avLst/>
          </a:prstGeom>
        </p:spPr>
        <p:txBody>
          <a:bodyPr/>
          <a:lstStyle>
            <a:lvl1pPr>
              <a:buFontTx/>
              <a:buNone/>
              <a:defRPr sz="12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5"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spcBef>
                <a:spcPts val="0"/>
              </a:spcBef>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2" y="1589234"/>
            <a:ext cx="1426633" cy="1330325"/>
          </a:xfrm>
          <a:prstGeom prst="rect">
            <a:avLst/>
          </a:prstGeom>
        </p:spPr>
        <p:txBody>
          <a:bodyPr/>
          <a:lstStyle>
            <a:lvl1pPr>
              <a:buFont typeface="Wingdings 2" pitchFamily="18" charset="2"/>
              <a:buChar char=""/>
              <a:defRPr lang="en-US" sz="1600" kern="1200" noProof="0">
                <a:solidFill>
                  <a:schemeClr val="tx1"/>
                </a:solidFill>
                <a:latin typeface="+mn-lt"/>
                <a:ea typeface="+mn-ea"/>
                <a:cs typeface="+mn-cs"/>
              </a:defRPr>
            </a:lvl1pPr>
          </a:lstStyle>
          <a:p>
            <a:pPr lvl="0"/>
            <a:r>
              <a:rPr lang="en-US" noProof="0"/>
              <a:t>Drag picture to placeholder or click icon to add</a:t>
            </a:r>
          </a:p>
        </p:txBody>
      </p:sp>
      <p:sp>
        <p:nvSpPr>
          <p:cNvPr id="10" name="Text Placeholder 7"/>
          <p:cNvSpPr>
            <a:spLocks noGrp="1"/>
          </p:cNvSpPr>
          <p:nvPr>
            <p:ph type="body" sz="quarter" idx="17"/>
          </p:nvPr>
        </p:nvSpPr>
        <p:spPr>
          <a:xfrm>
            <a:off x="5133498"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498" y="1589234"/>
            <a:ext cx="1426633" cy="1330325"/>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2" name="Text Placeholder 7"/>
          <p:cNvSpPr>
            <a:spLocks noGrp="1"/>
          </p:cNvSpPr>
          <p:nvPr>
            <p:ph type="body" sz="quarter" idx="19"/>
          </p:nvPr>
        </p:nvSpPr>
        <p:spPr>
          <a:xfrm>
            <a:off x="7322517"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4" y="1589234"/>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4" name="Text Placeholder 7"/>
          <p:cNvSpPr>
            <a:spLocks noGrp="1"/>
          </p:cNvSpPr>
          <p:nvPr>
            <p:ph type="body" sz="quarter" idx="22"/>
          </p:nvPr>
        </p:nvSpPr>
        <p:spPr>
          <a:xfrm>
            <a:off x="9525389"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89" y="1589234"/>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6" name="Text Placeholder 7"/>
          <p:cNvSpPr>
            <a:spLocks noGrp="1"/>
          </p:cNvSpPr>
          <p:nvPr>
            <p:ph type="body" sz="quarter" idx="24"/>
          </p:nvPr>
        </p:nvSpPr>
        <p:spPr>
          <a:xfrm>
            <a:off x="769315"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3"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8" name="Text Placeholder 7"/>
          <p:cNvSpPr>
            <a:spLocks noGrp="1"/>
          </p:cNvSpPr>
          <p:nvPr>
            <p:ph type="body" sz="quarter" idx="26"/>
          </p:nvPr>
        </p:nvSpPr>
        <p:spPr>
          <a:xfrm>
            <a:off x="2930625"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spcBef>
                <a:spcPts val="0"/>
              </a:spcBef>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2"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0" name="Text Placeholder 7"/>
          <p:cNvSpPr>
            <a:spLocks noGrp="1"/>
          </p:cNvSpPr>
          <p:nvPr>
            <p:ph type="body" sz="quarter" idx="28"/>
          </p:nvPr>
        </p:nvSpPr>
        <p:spPr>
          <a:xfrm>
            <a:off x="5133498"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498"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2" name="Text Placeholder 7"/>
          <p:cNvSpPr>
            <a:spLocks noGrp="1"/>
          </p:cNvSpPr>
          <p:nvPr>
            <p:ph type="body" sz="quarter" idx="30"/>
          </p:nvPr>
        </p:nvSpPr>
        <p:spPr>
          <a:xfrm>
            <a:off x="7322517"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4"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4" name="Text Placeholder 7"/>
          <p:cNvSpPr>
            <a:spLocks noGrp="1"/>
          </p:cNvSpPr>
          <p:nvPr>
            <p:ph type="body" sz="quarter" idx="32"/>
          </p:nvPr>
        </p:nvSpPr>
        <p:spPr>
          <a:xfrm>
            <a:off x="9525389"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89" y="3962401"/>
            <a:ext cx="1426633" cy="1330325"/>
          </a:xfrm>
          <a:prstGeom prst="rect">
            <a:avLst/>
          </a:prstGeom>
        </p:spPr>
        <p:txBody>
          <a:bodyPr/>
          <a:lstStyle>
            <a:lvl1pPr>
              <a:defRPr lang="en-US" sz="1600" kern="1200" noProof="0" dirty="0">
                <a:solidFill>
                  <a:schemeClr val="tx1"/>
                </a:solidFill>
                <a:latin typeface="+mn-lt"/>
                <a:ea typeface="+mn-ea"/>
                <a:cs typeface="+mn-cs"/>
              </a:defRPr>
            </a:lvl1pPr>
            <a:lvl2pPr>
              <a:defRPr lang="en-US" sz="1600" kern="1200" noProof="0" dirty="0">
                <a:solidFill>
                  <a:schemeClr val="tx1"/>
                </a:solidFill>
                <a:latin typeface="+mn-lt"/>
                <a:ea typeface="+mn-ea"/>
                <a:cs typeface="+mn-cs"/>
              </a:defRPr>
            </a:lvl2pPr>
          </a:lstStyle>
          <a:p>
            <a:pPr lvl="0"/>
            <a:r>
              <a:rPr lang="en-US" noProof="0"/>
              <a:t>Drag picture to placeholder or click icon to add</a:t>
            </a:r>
          </a:p>
        </p:txBody>
      </p:sp>
      <p:sp>
        <p:nvSpPr>
          <p:cNvPr id="2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2988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1050" b="1">
                <a:solidFill>
                  <a:srgbClr val="C00000"/>
                </a:solidFill>
                <a:latin typeface="Arial" charset="0"/>
                <a:ea typeface="+mn-ea"/>
                <a:cs typeface="+mn-cs"/>
              </a:rPr>
              <a:t>PARTNERS</a:t>
            </a:r>
          </a:p>
        </p:txBody>
      </p:sp>
      <p:sp>
        <p:nvSpPr>
          <p:cNvPr id="11" name="Line 22"/>
          <p:cNvSpPr>
            <a:spLocks noChangeShapeType="1"/>
          </p:cNvSpPr>
          <p:nvPr/>
        </p:nvSpPr>
        <p:spPr bwMode="auto">
          <a:xfrm>
            <a:off x="584201"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1050" b="1">
                <a:solidFill>
                  <a:srgbClr val="C00000"/>
                </a:solidFill>
                <a:latin typeface="Arial" charset="0"/>
                <a:ea typeface="+mn-ea"/>
                <a:cs typeface="+mn-cs"/>
              </a:rPr>
              <a:t>ASSOCIATES</a:t>
            </a:r>
          </a:p>
        </p:txBody>
      </p:sp>
      <p:sp>
        <p:nvSpPr>
          <p:cNvPr id="13" name="Line 24"/>
          <p:cNvSpPr>
            <a:spLocks noChangeShapeType="1"/>
          </p:cNvSpPr>
          <p:nvPr/>
        </p:nvSpPr>
        <p:spPr bwMode="auto">
          <a:xfrm>
            <a:off x="584201"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58711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208757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386922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302434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u="none"/>
            </a:lvl1pPr>
            <a:lvl2pPr marL="0" indent="0">
              <a:lnSpc>
                <a:spcPct val="100000"/>
              </a:lnSpc>
              <a:spcBef>
                <a:spcPts val="0"/>
              </a:spcBef>
              <a:buNone/>
              <a:defRPr sz="700" b="0" i="0" u="none">
                <a:solidFill>
                  <a:srgbClr val="808080"/>
                </a:solidFill>
              </a:defRPr>
            </a:lvl2pPr>
            <a:lvl3pPr marL="0" indent="0">
              <a:lnSpc>
                <a:spcPct val="100000"/>
              </a:lnSpc>
              <a:spcBef>
                <a:spcPts val="100"/>
              </a:spcBef>
              <a:buNone/>
              <a:defRPr sz="700" b="0" i="0" u="none">
                <a:solidFill>
                  <a:srgbClr val="808080"/>
                </a:solidFill>
              </a:defRPr>
            </a:lvl3pPr>
            <a:lvl4pPr marL="0" indent="0">
              <a:lnSpc>
                <a:spcPct val="100000"/>
              </a:lnSpc>
              <a:spcBef>
                <a:spcPts val="100"/>
              </a:spcBef>
              <a:buNone/>
              <a:defRPr sz="700" b="0" i="0" u="none">
                <a:solidFill>
                  <a:srgbClr val="808080"/>
                </a:solidFill>
              </a:defRPr>
            </a:lvl4pPr>
            <a:lvl5pPr marL="0" indent="0">
              <a:lnSpc>
                <a:spcPct val="100000"/>
              </a:lnSpc>
              <a:spcBef>
                <a:spcPts val="100"/>
              </a:spcBef>
              <a:buNone/>
              <a:defRPr sz="700"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chemeClr val="tx1"/>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9207963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4886657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9900634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Buybacks</a:t>
            </a:r>
          </a:p>
        </p:txBody>
      </p:sp>
      <p:sp>
        <p:nvSpPr>
          <p:cNvPr id="5" name="Rectangle 4"/>
          <p:cNvSpPr>
            <a:spLocks noGrp="1" noChangeArrowheads="1"/>
          </p:cNvSpPr>
          <p:nvPr>
            <p:ph type="sldNum" sz="quarter" idx="11"/>
          </p:nvPr>
        </p:nvSpPr>
        <p:spPr/>
        <p:txBody>
          <a:bodyPr/>
          <a:lstStyle>
            <a:lvl1pPr>
              <a:defRPr/>
            </a:lvl1pPr>
          </a:lstStyle>
          <a:p>
            <a:endParaRPr lang="en-US">
              <a:latin typeface="Calibri"/>
            </a:endParaRPr>
          </a:p>
          <a:p>
            <a:fld id="{32A47CA8-1D40-3C49-82CF-CF2201A41E4F}"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265469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2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9818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12064" y="805002"/>
            <a:ext cx="5386917"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9"/>
          </p:nvPr>
        </p:nvSpPr>
        <p:spPr>
          <a:xfrm>
            <a:off x="6299200" y="814835"/>
            <a:ext cx="5386917"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10"/>
          <p:cNvSpPr>
            <a:spLocks noGrp="1"/>
          </p:cNvSpPr>
          <p:nvPr>
            <p:ph sz="quarter" idx="20"/>
          </p:nvPr>
        </p:nvSpPr>
        <p:spPr>
          <a:xfrm>
            <a:off x="505883" y="1195227"/>
            <a:ext cx="5388864" cy="4955707"/>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6299200" y="1195227"/>
            <a:ext cx="5388864" cy="4955707"/>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Buybacks</a:t>
            </a:r>
          </a:p>
        </p:txBody>
      </p:sp>
      <p:sp>
        <p:nvSpPr>
          <p:cNvPr id="15" name="Rectangle 14"/>
          <p:cNvSpPr/>
          <p:nvPr userDrawn="1"/>
        </p:nvSpPr>
        <p:spPr>
          <a:xfrm>
            <a:off x="512064" y="407060"/>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2"/>
          <p:cNvSpPr>
            <a:spLocks noGrp="1" noChangeArrowheads="1"/>
          </p:cNvSpPr>
          <p:nvPr>
            <p:ph type="title"/>
          </p:nvPr>
        </p:nvSpPr>
        <p:spPr bwMode="gray">
          <a:xfrm>
            <a:off x="512064" y="2"/>
            <a:ext cx="112776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b="1"/>
            </a:lvl1pPr>
          </a:lstStyle>
          <a:p>
            <a:pPr lvl="0"/>
            <a:r>
              <a:rPr lang="en-US" dirty="0"/>
              <a:t>Click to edit Master title style</a:t>
            </a:r>
          </a:p>
        </p:txBody>
      </p:sp>
    </p:spTree>
    <p:extLst>
      <p:ext uri="{BB962C8B-B14F-4D97-AF65-F5344CB8AC3E}">
        <p14:creationId xmlns:p14="http://schemas.microsoft.com/office/powerpoint/2010/main" val="57093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3"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254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0245206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 name="Slide Number Placeholder 9"/>
          <p:cNvSpPr>
            <a:spLocks noGrp="1"/>
          </p:cNvSpPr>
          <p:nvPr>
            <p:ph type="sldNum" sz="quarter" idx="4"/>
          </p:nvPr>
        </p:nvSpPr>
        <p:spPr>
          <a:xfrm>
            <a:off x="11480800" y="6436634"/>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a:p>
        </p:txBody>
      </p:sp>
      <p:sp>
        <p:nvSpPr>
          <p:cNvPr id="13" name="Footer Placeholder 12"/>
          <p:cNvSpPr>
            <a:spLocks noGrp="1"/>
          </p:cNvSpPr>
          <p:nvPr>
            <p:ph type="ftr" sz="quarter" idx="3"/>
          </p:nvPr>
        </p:nvSpPr>
        <p:spPr>
          <a:xfrm>
            <a:off x="4165600" y="6442487"/>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800" smtClean="0">
                <a:solidFill>
                  <a:srgbClr val="898989"/>
                </a:solidFill>
                <a:latin typeface="+mn-lt"/>
                <a:ea typeface="+mn-ea"/>
              </a:defRPr>
            </a:lvl1pPr>
          </a:lstStyle>
          <a:p>
            <a:pPr>
              <a:defRPr/>
            </a:pPr>
            <a:r>
              <a:rPr lang="en-US" dirty="0"/>
              <a:t>Buybacks</a:t>
            </a:r>
          </a:p>
        </p:txBody>
      </p:sp>
      <p:sp>
        <p:nvSpPr>
          <p:cNvPr id="9" name="Footer Placeholder 3"/>
          <p:cNvSpPr txBox="1">
            <a:spLocks/>
          </p:cNvSpPr>
          <p:nvPr userDrawn="1"/>
        </p:nvSpPr>
        <p:spPr>
          <a:xfrm>
            <a:off x="96545" y="6423028"/>
            <a:ext cx="3149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dirty="0">
                <a:latin typeface="+mn-lt"/>
              </a:rPr>
              <a:t>CF</a:t>
            </a:r>
            <a:r>
              <a:rPr lang="en-US" sz="800" baseline="0" dirty="0">
                <a:latin typeface="+mn-lt"/>
              </a:rPr>
              <a:t>_Buybacks_22</a:t>
            </a:r>
            <a:endParaRPr lang="en-US" sz="800" dirty="0">
              <a:latin typeface="+mn-lt"/>
            </a:endParaRPr>
          </a:p>
        </p:txBody>
      </p:sp>
    </p:spTree>
    <p:extLst>
      <p:ext uri="{BB962C8B-B14F-4D97-AF65-F5344CB8AC3E}">
        <p14:creationId xmlns:p14="http://schemas.microsoft.com/office/powerpoint/2010/main" val="371776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1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Arial" charset="0"/>
        </a:defRPr>
      </a:lvl6pPr>
      <a:lvl7pPr marL="914400" algn="ctr" rtl="0" eaLnBrk="1" fontAlgn="base" hangingPunct="1">
        <a:spcBef>
          <a:spcPct val="0"/>
        </a:spcBef>
        <a:spcAft>
          <a:spcPct val="0"/>
        </a:spcAft>
        <a:defRPr sz="4400">
          <a:solidFill>
            <a:schemeClr val="tx1"/>
          </a:solidFill>
          <a:latin typeface="Arial" charset="0"/>
        </a:defRPr>
      </a:lvl7pPr>
      <a:lvl8pPr marL="1371600" algn="ctr" rtl="0" eaLnBrk="1" fontAlgn="base" hangingPunct="1">
        <a:spcBef>
          <a:spcPct val="0"/>
        </a:spcBef>
        <a:spcAft>
          <a:spcPct val="0"/>
        </a:spcAft>
        <a:defRPr sz="4400">
          <a:solidFill>
            <a:schemeClr val="tx1"/>
          </a:solidFill>
          <a:latin typeface="Arial" charset="0"/>
        </a:defRPr>
      </a:lvl8pPr>
      <a:lvl9pPr marL="1828800" algn="ctr"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92760" indent="-342900">
              <a:lnSpc>
                <a:spcPts val="3180"/>
              </a:lnSpc>
            </a:pPr>
            <a:r>
              <a:rPr lang="en-US" sz="2800" dirty="0">
                <a:latin typeface="+mn-lt"/>
              </a:rPr>
              <a:t>What can a company do with its earnings?</a:t>
            </a:r>
          </a:p>
          <a:p>
            <a:pPr marL="721360" lvl="1" indent="-342900">
              <a:lnSpc>
                <a:spcPts val="3180"/>
              </a:lnSpc>
            </a:pPr>
            <a:r>
              <a:rPr lang="en-US" sz="2400" dirty="0">
                <a:latin typeface="+mn-lt"/>
              </a:rPr>
              <a:t>Retain them and then either spend or reinvest </a:t>
            </a:r>
          </a:p>
          <a:p>
            <a:pPr marL="721360" lvl="1" indent="-342900">
              <a:lnSpc>
                <a:spcPts val="3180"/>
              </a:lnSpc>
            </a:pPr>
            <a:r>
              <a:rPr lang="en-US" sz="2400" dirty="0">
                <a:latin typeface="+mn-lt"/>
              </a:rPr>
              <a:t>Pay off liabilities</a:t>
            </a:r>
          </a:p>
          <a:p>
            <a:pPr marL="721360" lvl="1" indent="-342900">
              <a:lnSpc>
                <a:spcPts val="3180"/>
              </a:lnSpc>
            </a:pPr>
            <a:r>
              <a:rPr lang="en-US" sz="2400" b="1" dirty="0">
                <a:solidFill>
                  <a:srgbClr val="FF0000"/>
                </a:solidFill>
                <a:latin typeface="+mn-lt"/>
              </a:rPr>
              <a:t>Pay dividends in cash or (very rarely) in property </a:t>
            </a:r>
          </a:p>
          <a:p>
            <a:pPr marL="721360" lvl="1" indent="-342900">
              <a:lnSpc>
                <a:spcPts val="3180"/>
              </a:lnSpc>
            </a:pPr>
            <a:r>
              <a:rPr lang="en-US" sz="2400" b="1" dirty="0">
                <a:solidFill>
                  <a:srgbClr val="FF0000"/>
                </a:solidFill>
                <a:latin typeface="+mn-lt"/>
              </a:rPr>
              <a:t>Repurchase shares from shareholders</a:t>
            </a:r>
          </a:p>
          <a:p>
            <a:endParaRPr lang="en-US" dirty="0">
              <a:latin typeface="+mn-lt"/>
            </a:endParaRPr>
          </a:p>
        </p:txBody>
      </p:sp>
      <p:sp>
        <p:nvSpPr>
          <p:cNvPr id="4" name="Title 3"/>
          <p:cNvSpPr>
            <a:spLocks noGrp="1"/>
          </p:cNvSpPr>
          <p:nvPr>
            <p:ph type="title"/>
          </p:nvPr>
        </p:nvSpPr>
        <p:spPr/>
        <p:txBody>
          <a:bodyPr/>
          <a:lstStyle/>
          <a:p>
            <a:r>
              <a:rPr lang="en-US" dirty="0"/>
              <a:t>Equity Payouts: Dividends and Share Repurchases</a:t>
            </a:r>
          </a:p>
        </p:txBody>
      </p:sp>
      <p:sp>
        <p:nvSpPr>
          <p:cNvPr id="2" name="Slide Number Placeholder 1"/>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231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wearing glasses&#10;&#10;Description automatically generated with medium confidence">
            <a:extLst>
              <a:ext uri="{FF2B5EF4-FFF2-40B4-BE49-F238E27FC236}">
                <a16:creationId xmlns:a16="http://schemas.microsoft.com/office/drawing/2014/main" id="{DEDE1BE5-FA51-58D8-48FD-127DAB05C8A2}"/>
              </a:ext>
            </a:extLst>
          </p:cNvPr>
          <p:cNvPicPr>
            <a:picLocks noGrp="1" noChangeAspect="1"/>
          </p:cNvPicPr>
          <p:nvPr>
            <p:ph idx="1"/>
          </p:nvPr>
        </p:nvPicPr>
        <p:blipFill>
          <a:blip r:embed="rId2"/>
          <a:stretch>
            <a:fillRect/>
          </a:stretch>
        </p:blipFill>
        <p:spPr>
          <a:xfrm>
            <a:off x="6710766" y="677908"/>
            <a:ext cx="4892560" cy="3861042"/>
          </a:xfrm>
        </p:spPr>
      </p:pic>
      <p:sp>
        <p:nvSpPr>
          <p:cNvPr id="3" name="Title 2">
            <a:extLst>
              <a:ext uri="{FF2B5EF4-FFF2-40B4-BE49-F238E27FC236}">
                <a16:creationId xmlns:a16="http://schemas.microsoft.com/office/drawing/2014/main" id="{4AACA588-3622-6EDE-C0F7-BE796A79D7FB}"/>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A162BEE7-2735-A791-7C51-F71D7A9707B5}"/>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a:p>
        </p:txBody>
      </p:sp>
      <p:sp>
        <p:nvSpPr>
          <p:cNvPr id="5" name="Footer Placeholder 4">
            <a:extLst>
              <a:ext uri="{FF2B5EF4-FFF2-40B4-BE49-F238E27FC236}">
                <a16:creationId xmlns:a16="http://schemas.microsoft.com/office/drawing/2014/main" id="{9B13283A-D8AF-F7A2-BEFF-7D15099E13FF}"/>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DF609D55-FDDF-0630-C763-24175499CDD9}"/>
              </a:ext>
            </a:extLst>
          </p:cNvPr>
          <p:cNvSpPr txBox="1"/>
          <p:nvPr/>
        </p:nvSpPr>
        <p:spPr>
          <a:xfrm>
            <a:off x="588674" y="956877"/>
            <a:ext cx="5734633" cy="4154984"/>
          </a:xfrm>
          <a:prstGeom prst="rect">
            <a:avLst/>
          </a:prstGeom>
          <a:noFill/>
        </p:spPr>
        <p:txBody>
          <a:bodyPr wrap="square" rtlCol="0">
            <a:spAutoFit/>
          </a:bodyPr>
          <a:lstStyle/>
          <a:p>
            <a:r>
              <a:rPr lang="en-US" sz="2400" b="0" i="0" dirty="0">
                <a:solidFill>
                  <a:srgbClr val="000000"/>
                </a:solidFill>
                <a:effectLst/>
                <a:latin typeface="Georgia" panose="02040502050405020303" pitchFamily="18" charset="0"/>
              </a:rPr>
              <a:t>“I hate stock buybacks,” Senate Majority Leader Chuck Schumer (D-N.Y.) said Friday. “I think they’re one of the most self-serving things that corporate America does. Instead of investing in workers and in training and in research and in equipment, they simply — they don’t do a thing to make their company better and they artificially raise the stock price by just reducing the number of shares.”</a:t>
            </a:r>
            <a:endParaRPr lang="en-US" sz="2400" dirty="0"/>
          </a:p>
        </p:txBody>
      </p:sp>
      <p:sp>
        <p:nvSpPr>
          <p:cNvPr id="9" name="TextBox 8">
            <a:extLst>
              <a:ext uri="{FF2B5EF4-FFF2-40B4-BE49-F238E27FC236}">
                <a16:creationId xmlns:a16="http://schemas.microsoft.com/office/drawing/2014/main" id="{58A0B124-B2A4-F33F-F356-7B6AAC60D520}"/>
              </a:ext>
            </a:extLst>
          </p:cNvPr>
          <p:cNvSpPr txBox="1"/>
          <p:nvPr/>
        </p:nvSpPr>
        <p:spPr>
          <a:xfrm>
            <a:off x="759417" y="5280988"/>
            <a:ext cx="1207831" cy="276999"/>
          </a:xfrm>
          <a:prstGeom prst="rect">
            <a:avLst/>
          </a:prstGeom>
          <a:noFill/>
        </p:spPr>
        <p:txBody>
          <a:bodyPr wrap="none" rtlCol="0">
            <a:spAutoFit/>
          </a:bodyPr>
          <a:lstStyle/>
          <a:p>
            <a:r>
              <a:rPr lang="en-US" sz="1200" dirty="0"/>
              <a:t>Politico (8/5/22)</a:t>
            </a:r>
          </a:p>
        </p:txBody>
      </p:sp>
    </p:spTree>
    <p:extLst>
      <p:ext uri="{BB962C8B-B14F-4D97-AF65-F5344CB8AC3E}">
        <p14:creationId xmlns:p14="http://schemas.microsoft.com/office/powerpoint/2010/main" val="427637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Pro rata distribution to shareholders (but preferred dividends)</a:t>
            </a:r>
          </a:p>
          <a:p>
            <a:r>
              <a:rPr lang="en-US" dirty="0"/>
              <a:t>Cash or (rarely) property</a:t>
            </a:r>
          </a:p>
          <a:p>
            <a:r>
              <a:rPr lang="en-US" i="1" dirty="0"/>
              <a:t>On October 16, 2024, Costco announced that its Board of Directors has declared a quarterly cash dividend on Costco common stock of $1.16 per share. The quarterly dividend is payable November 15, 2024, to shareholders of record at the close of business on November 1, 2024.</a:t>
            </a:r>
          </a:p>
          <a:p>
            <a:pPr lvl="2"/>
            <a:r>
              <a:rPr lang="en-US" dirty="0"/>
              <a:t>Declaration (announcement) date [10/16]</a:t>
            </a:r>
          </a:p>
          <a:p>
            <a:pPr lvl="2"/>
            <a:r>
              <a:rPr lang="en-US" dirty="0"/>
              <a:t>Cum-dividend date [Oct/31]</a:t>
            </a:r>
          </a:p>
          <a:p>
            <a:pPr lvl="2"/>
            <a:r>
              <a:rPr lang="en-US" dirty="0"/>
              <a:t>Ex-dividend date [11/1]</a:t>
            </a:r>
          </a:p>
          <a:p>
            <a:pPr lvl="2"/>
            <a:r>
              <a:rPr lang="en-US" dirty="0"/>
              <a:t>Record date [11/1]</a:t>
            </a:r>
          </a:p>
          <a:p>
            <a:pPr lvl="2"/>
            <a:r>
              <a:rPr lang="en-US" dirty="0"/>
              <a:t>Payment date [11/15]</a:t>
            </a:r>
          </a:p>
          <a:p>
            <a:r>
              <a:rPr lang="en-US" dirty="0"/>
              <a:t>T+1 Settlement</a:t>
            </a:r>
          </a:p>
          <a:p>
            <a:r>
              <a:rPr lang="en-US" dirty="0"/>
              <a:t>Stock splits and reverse stock splits</a:t>
            </a:r>
          </a:p>
          <a:p>
            <a:pPr lvl="1"/>
            <a:r>
              <a:rPr lang="en-US" dirty="0"/>
              <a:t>Price effects?</a:t>
            </a:r>
          </a:p>
        </p:txBody>
      </p:sp>
      <p:sp>
        <p:nvSpPr>
          <p:cNvPr id="3" name="Title 2"/>
          <p:cNvSpPr>
            <a:spLocks noGrp="1"/>
          </p:cNvSpPr>
          <p:nvPr>
            <p:ph type="title"/>
          </p:nvPr>
        </p:nvSpPr>
        <p:spPr/>
        <p:txBody>
          <a:bodyPr/>
          <a:lstStyle/>
          <a:p>
            <a:r>
              <a:rPr lang="en-US" dirty="0"/>
              <a:t>Dividend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11</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3559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Auction-based repurchase</a:t>
            </a:r>
          </a:p>
          <a:p>
            <a:r>
              <a:rPr lang="en-US" dirty="0"/>
              <a:t>Private negotiations </a:t>
            </a:r>
          </a:p>
          <a:p>
            <a:r>
              <a:rPr lang="en-US" b="1" dirty="0"/>
              <a:t>Open-market Repurchase (most common)</a:t>
            </a:r>
          </a:p>
          <a:p>
            <a:pPr lvl="1"/>
            <a:r>
              <a:rPr lang="en-US" i="1" dirty="0"/>
              <a:t>The company announces a new $20 billion share repurchase program to replace its existing authorization and expects to utilize the new authorization over an approximate two-year period.  </a:t>
            </a:r>
            <a:r>
              <a:rPr lang="en-US" dirty="0"/>
              <a:t>Walmart (Oct. 2017)</a:t>
            </a:r>
          </a:p>
          <a:p>
            <a:r>
              <a:rPr lang="en-US" dirty="0"/>
              <a:t>Rule 10b-18 Safe Harbor (</a:t>
            </a:r>
            <a:r>
              <a:rPr lang="en-US" b="1" dirty="0"/>
              <a:t>very, very</a:t>
            </a:r>
            <a:r>
              <a:rPr lang="en-US" dirty="0"/>
              <a:t> abbreviated)</a:t>
            </a:r>
          </a:p>
          <a:p>
            <a:pPr lvl="1"/>
            <a:r>
              <a:rPr lang="en-US" dirty="0"/>
              <a:t>Must purchase all shares from single broker on any single day</a:t>
            </a:r>
          </a:p>
          <a:p>
            <a:pPr lvl="1"/>
            <a:r>
              <a:rPr lang="en-US" dirty="0"/>
              <a:t>Limits on when during the day purchases can be made</a:t>
            </a:r>
          </a:p>
          <a:p>
            <a:pPr lvl="1"/>
            <a:r>
              <a:rPr lang="en-US" dirty="0"/>
              <a:t>Limits on the purchase price</a:t>
            </a:r>
          </a:p>
          <a:p>
            <a:pPr lvl="1"/>
            <a:r>
              <a:rPr lang="en-US" dirty="0"/>
              <a:t>Can’t exceed 25% of ADTV over prior 4 weeks</a:t>
            </a:r>
          </a:p>
          <a:p>
            <a:r>
              <a:rPr lang="en-US" dirty="0"/>
              <a:t>SEC’s Share Repurchase Disclosure Modernization Rule vacated by 5</a:t>
            </a:r>
            <a:r>
              <a:rPr lang="en-US" baseline="30000" dirty="0"/>
              <a:t>th</a:t>
            </a:r>
            <a:r>
              <a:rPr lang="en-US" dirty="0"/>
              <a:t> Cir in Dec. 2023</a:t>
            </a:r>
          </a:p>
          <a:p>
            <a:r>
              <a:rPr lang="en-US" dirty="0"/>
              <a:t>Where can you find information about share buybacks on the financials?</a:t>
            </a:r>
          </a:p>
        </p:txBody>
      </p:sp>
      <p:sp>
        <p:nvSpPr>
          <p:cNvPr id="3" name="Title 2"/>
          <p:cNvSpPr>
            <a:spLocks noGrp="1"/>
          </p:cNvSpPr>
          <p:nvPr>
            <p:ph type="title"/>
          </p:nvPr>
        </p:nvSpPr>
        <p:spPr/>
        <p:txBody>
          <a:bodyPr/>
          <a:lstStyle/>
          <a:p>
            <a:r>
              <a:rPr lang="en-US" sz="2400" dirty="0">
                <a:latin typeface="+mn-lt"/>
              </a:rPr>
              <a:t>Stock Repurchases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12</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6454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95733-08F5-064D-9AB5-6A090150D050}"/>
              </a:ext>
            </a:extLst>
          </p:cNvPr>
          <p:cNvSpPr>
            <a:spLocks noGrp="1"/>
          </p:cNvSpPr>
          <p:nvPr>
            <p:ph type="title"/>
          </p:nvPr>
        </p:nvSpPr>
        <p:spPr/>
        <p:txBody>
          <a:bodyPr/>
          <a:lstStyle/>
          <a:p>
            <a:r>
              <a:rPr lang="en-US" dirty="0"/>
              <a:t>Apple FY 2024 10-K</a:t>
            </a:r>
          </a:p>
        </p:txBody>
      </p:sp>
      <p:sp>
        <p:nvSpPr>
          <p:cNvPr id="4" name="Slide Number Placeholder 3">
            <a:extLst>
              <a:ext uri="{FF2B5EF4-FFF2-40B4-BE49-F238E27FC236}">
                <a16:creationId xmlns:a16="http://schemas.microsoft.com/office/drawing/2014/main" id="{2269C727-5D9E-2D4D-B520-119B7343455D}"/>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a:p>
        </p:txBody>
      </p:sp>
      <p:sp>
        <p:nvSpPr>
          <p:cNvPr id="5" name="Footer Placeholder 4">
            <a:extLst>
              <a:ext uri="{FF2B5EF4-FFF2-40B4-BE49-F238E27FC236}">
                <a16:creationId xmlns:a16="http://schemas.microsoft.com/office/drawing/2014/main" id="{281B27FD-F1BB-4044-85A9-79409B8183FA}"/>
              </a:ext>
            </a:extLst>
          </p:cNvPr>
          <p:cNvSpPr>
            <a:spLocks noGrp="1"/>
          </p:cNvSpPr>
          <p:nvPr>
            <p:ph type="ftr" sz="quarter" idx="11"/>
          </p:nvPr>
        </p:nvSpPr>
        <p:spPr/>
        <p:txBody>
          <a:bodyPr/>
          <a:lstStyle/>
          <a:p>
            <a:pPr>
              <a:defRPr/>
            </a:pPr>
            <a:r>
              <a:rPr lang="en-US"/>
              <a:t>Buybacks</a:t>
            </a:r>
            <a:endParaRPr lang="en-US" dirty="0"/>
          </a:p>
        </p:txBody>
      </p:sp>
      <p:pic>
        <p:nvPicPr>
          <p:cNvPr id="7" name="Picture 6" descr="A screenshot of a report&#10;&#10;Description automatically generated">
            <a:extLst>
              <a:ext uri="{FF2B5EF4-FFF2-40B4-BE49-F238E27FC236}">
                <a16:creationId xmlns:a16="http://schemas.microsoft.com/office/drawing/2014/main" id="{AD6E00D6-27EC-C9E6-0945-865B19E8EF3C}"/>
              </a:ext>
            </a:extLst>
          </p:cNvPr>
          <p:cNvPicPr>
            <a:picLocks noChangeAspect="1"/>
          </p:cNvPicPr>
          <p:nvPr/>
        </p:nvPicPr>
        <p:blipFill>
          <a:blip r:embed="rId2"/>
          <a:stretch>
            <a:fillRect/>
          </a:stretch>
        </p:blipFill>
        <p:spPr>
          <a:xfrm>
            <a:off x="512064" y="706581"/>
            <a:ext cx="11277600" cy="5514109"/>
          </a:xfrm>
          <a:prstGeom prst="rect">
            <a:avLst/>
          </a:prstGeom>
        </p:spPr>
      </p:pic>
      <p:cxnSp>
        <p:nvCxnSpPr>
          <p:cNvPr id="9" name="Straight Connector 8">
            <a:extLst>
              <a:ext uri="{FF2B5EF4-FFF2-40B4-BE49-F238E27FC236}">
                <a16:creationId xmlns:a16="http://schemas.microsoft.com/office/drawing/2014/main" id="{38CD31A7-962D-497F-0D73-A65A2801A17E}"/>
              </a:ext>
            </a:extLst>
          </p:cNvPr>
          <p:cNvCxnSpPr/>
          <p:nvPr/>
        </p:nvCxnSpPr>
        <p:spPr>
          <a:xfrm>
            <a:off x="3367668" y="2196790"/>
            <a:ext cx="379141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5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66A6-4E61-B34E-82D3-F49705D47CC3}"/>
              </a:ext>
            </a:extLst>
          </p:cNvPr>
          <p:cNvSpPr>
            <a:spLocks noGrp="1"/>
          </p:cNvSpPr>
          <p:nvPr>
            <p:ph type="title"/>
          </p:nvPr>
        </p:nvSpPr>
        <p:spPr/>
        <p:txBody>
          <a:bodyPr/>
          <a:lstStyle/>
          <a:p>
            <a:r>
              <a:rPr lang="en-US" dirty="0"/>
              <a:t>Apple FY 2024 10-K</a:t>
            </a:r>
          </a:p>
        </p:txBody>
      </p:sp>
      <p:sp>
        <p:nvSpPr>
          <p:cNvPr id="4" name="Slide Number Placeholder 3">
            <a:extLst>
              <a:ext uri="{FF2B5EF4-FFF2-40B4-BE49-F238E27FC236}">
                <a16:creationId xmlns:a16="http://schemas.microsoft.com/office/drawing/2014/main" id="{35672F43-A28B-AC47-A064-F9FDEF36136A}"/>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a:p>
        </p:txBody>
      </p:sp>
      <p:sp>
        <p:nvSpPr>
          <p:cNvPr id="5" name="Footer Placeholder 4">
            <a:extLst>
              <a:ext uri="{FF2B5EF4-FFF2-40B4-BE49-F238E27FC236}">
                <a16:creationId xmlns:a16="http://schemas.microsoft.com/office/drawing/2014/main" id="{6CBA6D83-C24E-A14A-B221-25283E27D3E0}"/>
              </a:ext>
            </a:extLst>
          </p:cNvPr>
          <p:cNvSpPr>
            <a:spLocks noGrp="1"/>
          </p:cNvSpPr>
          <p:nvPr>
            <p:ph type="ftr" sz="quarter" idx="11"/>
          </p:nvPr>
        </p:nvSpPr>
        <p:spPr/>
        <p:txBody>
          <a:bodyPr/>
          <a:lstStyle/>
          <a:p>
            <a:pPr>
              <a:defRPr/>
            </a:pPr>
            <a:r>
              <a:rPr lang="en-US"/>
              <a:t>Buybacks</a:t>
            </a:r>
            <a:endParaRPr lang="en-US" dirty="0"/>
          </a:p>
        </p:txBody>
      </p:sp>
      <p:cxnSp>
        <p:nvCxnSpPr>
          <p:cNvPr id="11" name="Straight Connector 10">
            <a:extLst>
              <a:ext uri="{FF2B5EF4-FFF2-40B4-BE49-F238E27FC236}">
                <a16:creationId xmlns:a16="http://schemas.microsoft.com/office/drawing/2014/main" id="{0DA30E66-73EE-7F4B-AB47-BA0F7E42940D}"/>
              </a:ext>
            </a:extLst>
          </p:cNvPr>
          <p:cNvCxnSpPr/>
          <p:nvPr/>
        </p:nvCxnSpPr>
        <p:spPr>
          <a:xfrm>
            <a:off x="344556" y="3521765"/>
            <a:ext cx="1150288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3CF06F70-6469-430B-C8E5-04C0C8FC46C1}"/>
              </a:ext>
            </a:extLst>
          </p:cNvPr>
          <p:cNvPicPr>
            <a:picLocks noChangeAspect="1"/>
          </p:cNvPicPr>
          <p:nvPr/>
        </p:nvPicPr>
        <p:blipFill>
          <a:blip r:embed="rId2"/>
          <a:stretch>
            <a:fillRect/>
          </a:stretch>
        </p:blipFill>
        <p:spPr>
          <a:xfrm>
            <a:off x="542333" y="3579001"/>
            <a:ext cx="11217061" cy="270657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BC9EBAB-DAF8-41D8-E464-265D183CE69D}"/>
              </a:ext>
            </a:extLst>
          </p:cNvPr>
          <p:cNvPicPr>
            <a:picLocks noChangeAspect="1"/>
          </p:cNvPicPr>
          <p:nvPr/>
        </p:nvPicPr>
        <p:blipFill>
          <a:blip r:embed="rId3"/>
          <a:stretch>
            <a:fillRect/>
          </a:stretch>
        </p:blipFill>
        <p:spPr>
          <a:xfrm>
            <a:off x="512064" y="855694"/>
            <a:ext cx="11159282" cy="2480538"/>
          </a:xfrm>
          <a:prstGeom prst="rect">
            <a:avLst/>
          </a:prstGeom>
        </p:spPr>
      </p:pic>
      <p:cxnSp>
        <p:nvCxnSpPr>
          <p:cNvPr id="12" name="Straight Arrow Connector 11">
            <a:extLst>
              <a:ext uri="{FF2B5EF4-FFF2-40B4-BE49-F238E27FC236}">
                <a16:creationId xmlns:a16="http://schemas.microsoft.com/office/drawing/2014/main" id="{1B08F8AA-AC88-18CA-E3DF-D8288B464642}"/>
              </a:ext>
            </a:extLst>
          </p:cNvPr>
          <p:cNvCxnSpPr/>
          <p:nvPr/>
        </p:nvCxnSpPr>
        <p:spPr>
          <a:xfrm>
            <a:off x="6569179" y="1108224"/>
            <a:ext cx="1297577" cy="46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A019AB-0F23-576B-43C4-BEAF15440B5E}"/>
              </a:ext>
            </a:extLst>
          </p:cNvPr>
          <p:cNvCxnSpPr/>
          <p:nvPr/>
        </p:nvCxnSpPr>
        <p:spPr>
          <a:xfrm>
            <a:off x="6510020" y="1330710"/>
            <a:ext cx="1297577" cy="46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5E11232-9B47-CD54-7A4E-4BB6F89076FF}"/>
              </a:ext>
            </a:extLst>
          </p:cNvPr>
          <p:cNvPicPr>
            <a:picLocks noChangeAspect="1"/>
          </p:cNvPicPr>
          <p:nvPr/>
        </p:nvPicPr>
        <p:blipFill>
          <a:blip r:embed="rId4"/>
          <a:stretch>
            <a:fillRect/>
          </a:stretch>
        </p:blipFill>
        <p:spPr>
          <a:xfrm>
            <a:off x="7302500" y="592593"/>
            <a:ext cx="4487164" cy="263101"/>
          </a:xfrm>
          <a:prstGeom prst="rect">
            <a:avLst/>
          </a:prstGeom>
        </p:spPr>
      </p:pic>
      <p:cxnSp>
        <p:nvCxnSpPr>
          <p:cNvPr id="22" name="Straight Arrow Connector 21">
            <a:extLst>
              <a:ext uri="{FF2B5EF4-FFF2-40B4-BE49-F238E27FC236}">
                <a16:creationId xmlns:a16="http://schemas.microsoft.com/office/drawing/2014/main" id="{706A5CBD-BB3C-31BF-1DEA-98C0EB2969E4}"/>
              </a:ext>
            </a:extLst>
          </p:cNvPr>
          <p:cNvCxnSpPr/>
          <p:nvPr/>
        </p:nvCxnSpPr>
        <p:spPr>
          <a:xfrm>
            <a:off x="6516220" y="4304104"/>
            <a:ext cx="1297577" cy="46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EBF54C-8EF9-9CF3-4BB5-F57ABEBBA1B2}"/>
              </a:ext>
            </a:extLst>
          </p:cNvPr>
          <p:cNvCxnSpPr/>
          <p:nvPr/>
        </p:nvCxnSpPr>
        <p:spPr>
          <a:xfrm>
            <a:off x="6569178" y="5029207"/>
            <a:ext cx="1297577" cy="46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539619-FE29-6C4A-3A82-3E61AB9FF26A}"/>
              </a:ext>
            </a:extLst>
          </p:cNvPr>
          <p:cNvCxnSpPr/>
          <p:nvPr/>
        </p:nvCxnSpPr>
        <p:spPr>
          <a:xfrm>
            <a:off x="6569178" y="5490761"/>
            <a:ext cx="1297577" cy="46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6A22-C080-6E5C-A020-B2E658724D5A}"/>
              </a:ext>
            </a:extLst>
          </p:cNvPr>
          <p:cNvSpPr>
            <a:spLocks noGrp="1"/>
          </p:cNvSpPr>
          <p:nvPr>
            <p:ph idx="1"/>
          </p:nvPr>
        </p:nvSpPr>
        <p:spPr/>
        <p:txBody>
          <a:bodyPr/>
          <a:lstStyle/>
          <a:p>
            <a:r>
              <a:rPr lang="en-US" dirty="0"/>
              <a:t>Section 4501, enacted as part of the Inflation Reduction Act (2022), imposes a 1% excise tax on the FMV of any stock repurchased by a </a:t>
            </a:r>
            <a:r>
              <a:rPr lang="en-US" i="1" dirty="0"/>
              <a:t>covered corporation</a:t>
            </a:r>
            <a:r>
              <a:rPr lang="en-US" dirty="0"/>
              <a:t>, which is any US publicly traded corporation. </a:t>
            </a:r>
          </a:p>
          <a:p>
            <a:endParaRPr lang="en-US" dirty="0"/>
          </a:p>
          <a:p>
            <a:r>
              <a:rPr lang="en-US" dirty="0"/>
              <a:t>Applies to transactions treated as redemptions under § 317(b) and economically similar transactions.</a:t>
            </a:r>
          </a:p>
          <a:p>
            <a:endParaRPr lang="en-US" dirty="0"/>
          </a:p>
          <a:p>
            <a:r>
              <a:rPr lang="en-US" dirty="0"/>
              <a:t>Excise Tax = 1% * (</a:t>
            </a:r>
            <a:r>
              <a:rPr lang="en-US" b="1" dirty="0"/>
              <a:t>Repurchased Stock </a:t>
            </a:r>
            <a:r>
              <a:rPr lang="en-US" dirty="0"/>
              <a:t>– Qualifying Property – </a:t>
            </a:r>
            <a:r>
              <a:rPr lang="en-US" b="1" dirty="0"/>
              <a:t>Issuances</a:t>
            </a:r>
            <a:r>
              <a:rPr lang="en-US" dirty="0"/>
              <a:t> – Dividend Exception)</a:t>
            </a:r>
          </a:p>
          <a:p>
            <a:pPr lvl="1"/>
            <a:r>
              <a:rPr lang="en-US" dirty="0"/>
              <a:t>De minimis exception: annual buybacks 1MM or less</a:t>
            </a:r>
          </a:p>
          <a:p>
            <a:pPr lvl="1"/>
            <a:endParaRPr lang="en-US" dirty="0"/>
          </a:p>
          <a:p>
            <a:r>
              <a:rPr lang="en-US"/>
              <a:t>Revenue:  78Bi </a:t>
            </a:r>
            <a:r>
              <a:rPr lang="en-US" dirty="0"/>
              <a:t>over the next </a:t>
            </a:r>
            <a:r>
              <a:rPr lang="en-US"/>
              <a:t>10 years</a:t>
            </a:r>
            <a:endParaRPr lang="en-US" dirty="0"/>
          </a:p>
        </p:txBody>
      </p:sp>
      <p:sp>
        <p:nvSpPr>
          <p:cNvPr id="3" name="Title 2">
            <a:extLst>
              <a:ext uri="{FF2B5EF4-FFF2-40B4-BE49-F238E27FC236}">
                <a16:creationId xmlns:a16="http://schemas.microsoft.com/office/drawing/2014/main" id="{395CBCAC-C4D6-16DD-F436-D048181EC95E}"/>
              </a:ext>
            </a:extLst>
          </p:cNvPr>
          <p:cNvSpPr>
            <a:spLocks noGrp="1"/>
          </p:cNvSpPr>
          <p:nvPr>
            <p:ph type="title"/>
          </p:nvPr>
        </p:nvSpPr>
        <p:spPr/>
        <p:txBody>
          <a:bodyPr/>
          <a:lstStyle/>
          <a:p>
            <a:r>
              <a:rPr lang="en-US" dirty="0"/>
              <a:t>Bad financial understanding makes bad laws</a:t>
            </a:r>
          </a:p>
        </p:txBody>
      </p:sp>
      <p:sp>
        <p:nvSpPr>
          <p:cNvPr id="4" name="Slide Number Placeholder 3">
            <a:extLst>
              <a:ext uri="{FF2B5EF4-FFF2-40B4-BE49-F238E27FC236}">
                <a16:creationId xmlns:a16="http://schemas.microsoft.com/office/drawing/2014/main" id="{88853F9B-24D9-58F9-25FC-EBDD14A62F46}"/>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a:p>
        </p:txBody>
      </p:sp>
      <p:sp>
        <p:nvSpPr>
          <p:cNvPr id="5" name="Footer Placeholder 4">
            <a:extLst>
              <a:ext uri="{FF2B5EF4-FFF2-40B4-BE49-F238E27FC236}">
                <a16:creationId xmlns:a16="http://schemas.microsoft.com/office/drawing/2014/main" id="{9BBB1D87-5D98-6357-7789-457614284A55}"/>
              </a:ext>
            </a:extLst>
          </p:cNvPr>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3614598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13489" y="906307"/>
            <a:ext cx="5286200" cy="5097983"/>
          </a:xfrm>
          <a:prstGeom prst="rect">
            <a:avLst/>
          </a:prstGeom>
        </p:spPr>
      </p:pic>
      <p:sp>
        <p:nvSpPr>
          <p:cNvPr id="3" name="Title 2"/>
          <p:cNvSpPr>
            <a:spLocks noGrp="1"/>
          </p:cNvSpPr>
          <p:nvPr>
            <p:ph type="title"/>
          </p:nvPr>
        </p:nvSpPr>
        <p:spPr/>
        <p:txBody>
          <a:bodyPr/>
          <a:lstStyle/>
          <a:p>
            <a:r>
              <a:rPr lang="en-US" dirty="0"/>
              <a:t>Buybacks going up, up, up?</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16</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pic>
        <p:nvPicPr>
          <p:cNvPr id="7" name="Picture 6"/>
          <p:cNvPicPr>
            <a:picLocks noChangeAspect="1"/>
          </p:cNvPicPr>
          <p:nvPr/>
        </p:nvPicPr>
        <p:blipFill>
          <a:blip r:embed="rId3"/>
          <a:stretch>
            <a:fillRect/>
          </a:stretch>
        </p:blipFill>
        <p:spPr>
          <a:xfrm>
            <a:off x="5836994" y="906306"/>
            <a:ext cx="6066391" cy="5097983"/>
          </a:xfrm>
          <a:prstGeom prst="rect">
            <a:avLst/>
          </a:prstGeom>
        </p:spPr>
      </p:pic>
      <p:cxnSp>
        <p:nvCxnSpPr>
          <p:cNvPr id="9" name="Straight Connector 8"/>
          <p:cNvCxnSpPr/>
          <p:nvPr/>
        </p:nvCxnSpPr>
        <p:spPr>
          <a:xfrm>
            <a:off x="5599689" y="809204"/>
            <a:ext cx="0" cy="545403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64336" y="6070587"/>
            <a:ext cx="1345240" cy="246221"/>
          </a:xfrm>
          <a:prstGeom prst="rect">
            <a:avLst/>
          </a:prstGeom>
          <a:noFill/>
        </p:spPr>
        <p:txBody>
          <a:bodyPr wrap="none" rtlCol="0">
            <a:spAutoFit/>
          </a:bodyPr>
          <a:lstStyle/>
          <a:p>
            <a:r>
              <a:rPr lang="en-US" sz="1000" dirty="0"/>
              <a:t>Source: </a:t>
            </a:r>
            <a:r>
              <a:rPr lang="en-US" sz="1000" dirty="0" err="1"/>
              <a:t>Asness</a:t>
            </a:r>
            <a:r>
              <a:rPr lang="en-US" sz="1000" dirty="0"/>
              <a:t> (2018)</a:t>
            </a:r>
          </a:p>
        </p:txBody>
      </p:sp>
    </p:spTree>
    <p:extLst>
      <p:ext uri="{BB962C8B-B14F-4D97-AF65-F5344CB8AC3E}">
        <p14:creationId xmlns:p14="http://schemas.microsoft.com/office/powerpoint/2010/main" val="42666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Companies are selling assets to fund buybacks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17</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pic>
        <p:nvPicPr>
          <p:cNvPr id="6" name="Picture 5"/>
          <p:cNvPicPr>
            <a:picLocks noChangeAspect="1"/>
          </p:cNvPicPr>
          <p:nvPr/>
        </p:nvPicPr>
        <p:blipFill>
          <a:blip r:embed="rId2"/>
          <a:stretch>
            <a:fillRect/>
          </a:stretch>
        </p:blipFill>
        <p:spPr>
          <a:xfrm>
            <a:off x="1372549" y="572367"/>
            <a:ext cx="9250958" cy="5379398"/>
          </a:xfrm>
          <a:prstGeom prst="rect">
            <a:avLst/>
          </a:prstGeom>
        </p:spPr>
      </p:pic>
      <p:sp>
        <p:nvSpPr>
          <p:cNvPr id="7" name="TextBox 6"/>
          <p:cNvSpPr txBox="1"/>
          <p:nvPr/>
        </p:nvSpPr>
        <p:spPr>
          <a:xfrm>
            <a:off x="8564336" y="6070587"/>
            <a:ext cx="1345240" cy="246221"/>
          </a:xfrm>
          <a:prstGeom prst="rect">
            <a:avLst/>
          </a:prstGeom>
          <a:noFill/>
        </p:spPr>
        <p:txBody>
          <a:bodyPr wrap="none" rtlCol="0">
            <a:spAutoFit/>
          </a:bodyPr>
          <a:lstStyle/>
          <a:p>
            <a:r>
              <a:rPr lang="en-US" sz="1000" dirty="0"/>
              <a:t>Source: </a:t>
            </a:r>
            <a:r>
              <a:rPr lang="en-US" sz="1000" dirty="0" err="1"/>
              <a:t>Asness</a:t>
            </a:r>
            <a:r>
              <a:rPr lang="en-US" sz="1000" dirty="0"/>
              <a:t> (2018)</a:t>
            </a:r>
          </a:p>
        </p:txBody>
      </p:sp>
    </p:spTree>
    <p:extLst>
      <p:ext uri="{BB962C8B-B14F-4D97-AF65-F5344CB8AC3E}">
        <p14:creationId xmlns:p14="http://schemas.microsoft.com/office/powerpoint/2010/main" val="210107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Companies are forgoing investments to fund buybacks  </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18</a:t>
            </a:fld>
            <a:endParaRPr lang="en-US" altLang="en-US"/>
          </a:p>
        </p:txBody>
      </p:sp>
      <p:sp>
        <p:nvSpPr>
          <p:cNvPr id="5" name="Footer Placeholder 4"/>
          <p:cNvSpPr>
            <a:spLocks noGrp="1"/>
          </p:cNvSpPr>
          <p:nvPr>
            <p:ph type="ftr" sz="quarter" idx="11"/>
          </p:nvPr>
        </p:nvSpPr>
        <p:spPr>
          <a:xfrm>
            <a:off x="4220464" y="6442487"/>
            <a:ext cx="3860800" cy="365125"/>
          </a:xfrm>
        </p:spPr>
        <p:txBody>
          <a:bodyPr/>
          <a:lstStyle/>
          <a:p>
            <a:pPr>
              <a:defRPr/>
            </a:pPr>
            <a:r>
              <a:rPr lang="en-US"/>
              <a:t>Buybacks</a:t>
            </a:r>
            <a:endParaRPr lang="en-US" dirty="0"/>
          </a:p>
        </p:txBody>
      </p:sp>
      <p:pic>
        <p:nvPicPr>
          <p:cNvPr id="6" name="Picture 5"/>
          <p:cNvPicPr>
            <a:picLocks noChangeAspect="1"/>
          </p:cNvPicPr>
          <p:nvPr/>
        </p:nvPicPr>
        <p:blipFill>
          <a:blip r:embed="rId2"/>
          <a:stretch>
            <a:fillRect/>
          </a:stretch>
        </p:blipFill>
        <p:spPr>
          <a:xfrm>
            <a:off x="512064" y="586153"/>
            <a:ext cx="5158538" cy="5591909"/>
          </a:xfrm>
          <a:prstGeom prst="rect">
            <a:avLst/>
          </a:prstGeom>
        </p:spPr>
      </p:pic>
      <p:cxnSp>
        <p:nvCxnSpPr>
          <p:cNvPr id="9" name="Straight Connector 8"/>
          <p:cNvCxnSpPr/>
          <p:nvPr/>
        </p:nvCxnSpPr>
        <p:spPr>
          <a:xfrm>
            <a:off x="5807911" y="586153"/>
            <a:ext cx="0" cy="5794449"/>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945221" y="639565"/>
            <a:ext cx="5844443" cy="5538498"/>
          </a:xfrm>
          <a:prstGeom prst="rect">
            <a:avLst/>
          </a:prstGeom>
        </p:spPr>
      </p:pic>
    </p:spTree>
    <p:extLst>
      <p:ext uri="{BB962C8B-B14F-4D97-AF65-F5344CB8AC3E}">
        <p14:creationId xmlns:p14="http://schemas.microsoft.com/office/powerpoint/2010/main" val="109911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800" dirty="0"/>
              <a:t>In a </a:t>
            </a:r>
            <a:r>
              <a:rPr lang="en-US" sz="2800" u="sng" dirty="0"/>
              <a:t>perfect market</a:t>
            </a:r>
            <a:r>
              <a:rPr lang="en-US" sz="2800" dirty="0"/>
              <a:t>, payout policy doesn’t matter.  M&amp;M II</a:t>
            </a:r>
          </a:p>
          <a:p>
            <a:pPr lvl="1"/>
            <a:r>
              <a:rPr lang="en-US" sz="2400" dirty="0"/>
              <a:t>Q: Would you pay more for a stock that promised a 2% dividend vs. a stock that promised a 1% dividend?  What if you wanted more $ each year?</a:t>
            </a:r>
          </a:p>
          <a:p>
            <a:r>
              <a:rPr lang="en-US" sz="2800" dirty="0"/>
              <a:t>But: market Imperfections…</a:t>
            </a:r>
          </a:p>
          <a:p>
            <a:pPr lvl="1"/>
            <a:r>
              <a:rPr lang="en-US" sz="2400" dirty="0"/>
              <a:t>Corporate taxes</a:t>
            </a:r>
          </a:p>
          <a:p>
            <a:pPr lvl="2"/>
            <a:r>
              <a:rPr lang="en-US" sz="2400" b="1" dirty="0"/>
              <a:t>NEW for 2023</a:t>
            </a:r>
            <a:r>
              <a:rPr lang="en-US" sz="2400" dirty="0"/>
              <a:t>:  1% excise on the FMV of buybacks by publicly traded corporations</a:t>
            </a:r>
          </a:p>
          <a:p>
            <a:pPr lvl="1"/>
            <a:r>
              <a:rPr lang="en-US" sz="2400" dirty="0"/>
              <a:t>Personal taxes</a:t>
            </a:r>
          </a:p>
          <a:p>
            <a:pPr lvl="2"/>
            <a:r>
              <a:rPr lang="en-US" sz="2400" dirty="0"/>
              <a:t>Dividend rate vs. CG rate: 23.8%</a:t>
            </a:r>
          </a:p>
          <a:p>
            <a:pPr lvl="2"/>
            <a:r>
              <a:rPr lang="en-US" sz="2400" dirty="0"/>
              <a:t>Dividend vs. Repurchase:  </a:t>
            </a:r>
          </a:p>
          <a:p>
            <a:pPr lvl="3"/>
            <a:r>
              <a:rPr lang="en-US" sz="2200" b="1" dirty="0"/>
              <a:t>Dividend: Entire amount taxable; CG: only taxed on gain portion (above cost)</a:t>
            </a:r>
          </a:p>
          <a:p>
            <a:pPr lvl="3"/>
            <a:r>
              <a:rPr lang="en-US" dirty="0"/>
              <a:t>Clienteles (tax-exempt and taxable investors)</a:t>
            </a:r>
          </a:p>
          <a:p>
            <a:pPr lvl="2"/>
            <a:r>
              <a:rPr lang="en-US" sz="2400" dirty="0"/>
              <a:t>CGs still offer significant flexibility—realization requirement</a:t>
            </a:r>
          </a:p>
          <a:p>
            <a:pPr lvl="1"/>
            <a:r>
              <a:rPr lang="en-US" sz="2400" dirty="0"/>
              <a:t>Financial distress</a:t>
            </a:r>
          </a:p>
          <a:p>
            <a:pPr lvl="1"/>
            <a:r>
              <a:rPr lang="en-US" sz="2400" b="1" dirty="0"/>
              <a:t>Agency and Signaling</a:t>
            </a:r>
          </a:p>
          <a:p>
            <a:pPr lvl="2"/>
            <a:r>
              <a:rPr lang="en-US" sz="2400" dirty="0"/>
              <a:t>Reduce possibility of investment in bad project (like debt)</a:t>
            </a:r>
          </a:p>
          <a:p>
            <a:pPr lvl="1"/>
            <a:endParaRPr lang="en-US" dirty="0"/>
          </a:p>
        </p:txBody>
      </p:sp>
      <p:sp>
        <p:nvSpPr>
          <p:cNvPr id="3" name="Title 2"/>
          <p:cNvSpPr>
            <a:spLocks noGrp="1"/>
          </p:cNvSpPr>
          <p:nvPr>
            <p:ph type="title"/>
          </p:nvPr>
        </p:nvSpPr>
        <p:spPr/>
        <p:txBody>
          <a:bodyPr/>
          <a:lstStyle/>
          <a:p>
            <a:r>
              <a:rPr lang="en-US" dirty="0"/>
              <a:t>Dividends &amp; Repurchases	</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19</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285501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3EC98-C911-DBF9-EB7A-0EA91F44F495}"/>
              </a:ext>
            </a:extLst>
          </p:cNvPr>
          <p:cNvSpPr>
            <a:spLocks noGrp="1"/>
          </p:cNvSpPr>
          <p:nvPr>
            <p:ph type="title"/>
          </p:nvPr>
        </p:nvSpPr>
        <p:spPr/>
        <p:txBody>
          <a:bodyPr/>
          <a:lstStyle/>
          <a:p>
            <a:r>
              <a:rPr lang="en-US" dirty="0"/>
              <a:t>S&amp;P 500, Dividends, &amp; Buybacks</a:t>
            </a:r>
          </a:p>
        </p:txBody>
      </p:sp>
      <p:sp>
        <p:nvSpPr>
          <p:cNvPr id="4" name="Slide Number Placeholder 3">
            <a:extLst>
              <a:ext uri="{FF2B5EF4-FFF2-40B4-BE49-F238E27FC236}">
                <a16:creationId xmlns:a16="http://schemas.microsoft.com/office/drawing/2014/main" id="{39ADF1F9-D9BF-8481-5AEE-08898290754E}"/>
              </a:ext>
            </a:extLst>
          </p:cNvPr>
          <p:cNvSpPr>
            <a:spLocks noGrp="1"/>
          </p:cNvSpPr>
          <p:nvPr>
            <p:ph type="sldNum" sz="quarter" idx="10"/>
          </p:nvPr>
        </p:nvSpPr>
        <p:spPr/>
        <p:txBody>
          <a:bodyPr/>
          <a:lstStyle/>
          <a:p>
            <a:fld id="{7B3E355C-57B9-BC4B-95D8-406A1F834537}" type="slidenum">
              <a:rPr lang="en-US" altLang="en-US" smtClean="0"/>
              <a:pPr/>
              <a:t>2</a:t>
            </a:fld>
            <a:endParaRPr lang="en-US" altLang="en-US"/>
          </a:p>
        </p:txBody>
      </p:sp>
      <p:sp>
        <p:nvSpPr>
          <p:cNvPr id="5" name="Footer Placeholder 4">
            <a:extLst>
              <a:ext uri="{FF2B5EF4-FFF2-40B4-BE49-F238E27FC236}">
                <a16:creationId xmlns:a16="http://schemas.microsoft.com/office/drawing/2014/main" id="{7EB7484C-8835-C57A-D7D6-B3D8D32D72B9}"/>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F1CECCC1-8ED7-53E2-5AAD-C81137A7F8FE}"/>
              </a:ext>
            </a:extLst>
          </p:cNvPr>
          <p:cNvSpPr txBox="1"/>
          <p:nvPr/>
        </p:nvSpPr>
        <p:spPr>
          <a:xfrm>
            <a:off x="9475269" y="6144188"/>
            <a:ext cx="1508746" cy="246221"/>
          </a:xfrm>
          <a:prstGeom prst="rect">
            <a:avLst/>
          </a:prstGeom>
          <a:noFill/>
        </p:spPr>
        <p:txBody>
          <a:bodyPr wrap="none" rtlCol="0">
            <a:spAutoFit/>
          </a:bodyPr>
          <a:lstStyle/>
          <a:p>
            <a:r>
              <a:rPr lang="en-US" sz="1000" dirty="0"/>
              <a:t>Source: </a:t>
            </a:r>
            <a:r>
              <a:rPr lang="en-US" sz="1000" dirty="0" err="1"/>
              <a:t>Yardeni</a:t>
            </a:r>
            <a:r>
              <a:rPr lang="en-US" sz="1000" dirty="0"/>
              <a:t> &amp; Abbott</a:t>
            </a:r>
          </a:p>
        </p:txBody>
      </p:sp>
      <p:pic>
        <p:nvPicPr>
          <p:cNvPr id="10" name="Content Placeholder 9" descr="A graph of a stock market&#10;&#10;Description automatically generated">
            <a:extLst>
              <a:ext uri="{FF2B5EF4-FFF2-40B4-BE49-F238E27FC236}">
                <a16:creationId xmlns:a16="http://schemas.microsoft.com/office/drawing/2014/main" id="{7D3D9019-BE40-7FFB-BB5C-17D3073E7DB6}"/>
              </a:ext>
            </a:extLst>
          </p:cNvPr>
          <p:cNvPicPr>
            <a:picLocks noGrp="1" noChangeAspect="1"/>
          </p:cNvPicPr>
          <p:nvPr>
            <p:ph idx="1"/>
          </p:nvPr>
        </p:nvPicPr>
        <p:blipFill>
          <a:blip r:embed="rId2"/>
          <a:stretch>
            <a:fillRect/>
          </a:stretch>
        </p:blipFill>
        <p:spPr>
          <a:xfrm>
            <a:off x="612307" y="533400"/>
            <a:ext cx="11078511" cy="5811838"/>
          </a:xfrm>
        </p:spPr>
      </p:pic>
    </p:spTree>
    <p:extLst>
      <p:ext uri="{BB962C8B-B14F-4D97-AF65-F5344CB8AC3E}">
        <p14:creationId xmlns:p14="http://schemas.microsoft.com/office/powerpoint/2010/main" val="287396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AEE80-07F7-1244-8B82-18A651BD784B}"/>
              </a:ext>
            </a:extLst>
          </p:cNvPr>
          <p:cNvSpPr>
            <a:spLocks noGrp="1"/>
          </p:cNvSpPr>
          <p:nvPr>
            <p:ph idx="1"/>
          </p:nvPr>
        </p:nvSpPr>
        <p:spPr/>
        <p:txBody>
          <a:bodyPr/>
          <a:lstStyle/>
          <a:p>
            <a:r>
              <a:rPr lang="en-US" dirty="0"/>
              <a:t>Buybacks help remaining SHs because there are now fewer shares outstanding. </a:t>
            </a:r>
          </a:p>
          <a:p>
            <a:r>
              <a:rPr lang="en-US" dirty="0"/>
              <a:t>Only tendering SHs gain from share repurchases because they get the cash.</a:t>
            </a:r>
          </a:p>
          <a:p>
            <a:pPr marL="228600" lvl="1" indent="0">
              <a:buNone/>
            </a:pPr>
            <a:endParaRPr lang="en-US" dirty="0"/>
          </a:p>
          <a:p>
            <a:pPr marL="228600" lvl="1" indent="0">
              <a:buNone/>
            </a:pPr>
            <a:r>
              <a:rPr lang="en-US" sz="2400" dirty="0"/>
              <a:t>Consider the value of the firm and value of the remaining shares after a redemption:</a:t>
            </a:r>
          </a:p>
          <a:p>
            <a:pPr lvl="1"/>
            <a:r>
              <a:rPr lang="en-US" sz="2400" dirty="0"/>
              <a:t>(A) Firm is worth $100 with 10 shareholders each owning 1 share.  The company  repurchases 1 share for $10.  Results to exiting SH and remaining SHs? </a:t>
            </a:r>
          </a:p>
          <a:p>
            <a:pPr lvl="1"/>
            <a:r>
              <a:rPr lang="en-US" sz="2400" dirty="0"/>
              <a:t>(B) Firm is worth $100 with 10 shareholders each owning 1 share.  The company  repurchases 1 share for $11.  Results to exiting SH and remaining SHs? </a:t>
            </a:r>
          </a:p>
          <a:p>
            <a:pPr lvl="1"/>
            <a:r>
              <a:rPr lang="en-US" sz="2400" dirty="0"/>
              <a:t>(C) Firm is worth $100 with 10 shareholders each owning 1 share.  The company  repurchases 1 share for $9.  Results to exiting SH and remaining SHs? </a:t>
            </a:r>
          </a:p>
          <a:p>
            <a:pPr lvl="1"/>
            <a:endParaRPr lang="en-US" dirty="0"/>
          </a:p>
          <a:p>
            <a:pPr lvl="1"/>
            <a:endParaRPr lang="en-US" dirty="0"/>
          </a:p>
        </p:txBody>
      </p:sp>
      <p:sp>
        <p:nvSpPr>
          <p:cNvPr id="3" name="Title 2">
            <a:extLst>
              <a:ext uri="{FF2B5EF4-FFF2-40B4-BE49-F238E27FC236}">
                <a16:creationId xmlns:a16="http://schemas.microsoft.com/office/drawing/2014/main" id="{7E5FA44E-B5C4-B644-BFF3-6A6F052C894F}"/>
              </a:ext>
            </a:extLst>
          </p:cNvPr>
          <p:cNvSpPr>
            <a:spLocks noGrp="1"/>
          </p:cNvSpPr>
          <p:nvPr>
            <p:ph type="title"/>
          </p:nvPr>
        </p:nvSpPr>
        <p:spPr/>
        <p:txBody>
          <a:bodyPr/>
          <a:lstStyle/>
          <a:p>
            <a:r>
              <a:rPr lang="en-US" sz="2000" dirty="0"/>
              <a:t>Naive Conceptions</a:t>
            </a:r>
            <a:r>
              <a:rPr lang="mr-IN" sz="2000" dirty="0"/>
              <a:t> </a:t>
            </a:r>
            <a:endParaRPr lang="en-US" dirty="0"/>
          </a:p>
        </p:txBody>
      </p:sp>
      <p:sp>
        <p:nvSpPr>
          <p:cNvPr id="4" name="Slide Number Placeholder 3">
            <a:extLst>
              <a:ext uri="{FF2B5EF4-FFF2-40B4-BE49-F238E27FC236}">
                <a16:creationId xmlns:a16="http://schemas.microsoft.com/office/drawing/2014/main" id="{2122C1D8-A749-FF4C-ABB6-BC18E4198B76}"/>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a:p>
        </p:txBody>
      </p:sp>
      <p:sp>
        <p:nvSpPr>
          <p:cNvPr id="5" name="Footer Placeholder 4">
            <a:extLst>
              <a:ext uri="{FF2B5EF4-FFF2-40B4-BE49-F238E27FC236}">
                <a16:creationId xmlns:a16="http://schemas.microsoft.com/office/drawing/2014/main" id="{95714052-E1F8-384F-984C-D2AF69078647}"/>
              </a:ext>
            </a:extLst>
          </p:cNvPr>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144932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Dividends don’t eat “investment substance” but selling shares does.</a:t>
            </a:r>
          </a:p>
          <a:p>
            <a:pPr lvl="1"/>
            <a:r>
              <a:rPr lang="en-US" sz="2600" dirty="0"/>
              <a:t>10 shares @ $10/share:  Compare (1) $1 dividend/share &amp; (2) sale of 1 share</a:t>
            </a:r>
          </a:p>
          <a:p>
            <a:pPr marL="228600" lvl="1" indent="0">
              <a:buNone/>
            </a:pPr>
            <a:endParaRPr lang="en-US" sz="2600" dirty="0"/>
          </a:p>
          <a:p>
            <a:pPr lvl="2"/>
            <a:endParaRPr lang="en-US" sz="2600" dirty="0"/>
          </a:p>
          <a:p>
            <a:r>
              <a:rPr lang="en-US" sz="2800" dirty="0"/>
              <a:t>Share repurchases increase EPS</a:t>
            </a:r>
          </a:p>
          <a:p>
            <a:pPr lvl="1"/>
            <a:r>
              <a:rPr lang="en-US" sz="2600" dirty="0"/>
              <a:t>Keep earnings constant, buy back shares, and voila, EPS up, up, up and price up, up, up</a:t>
            </a:r>
          </a:p>
          <a:p>
            <a:endParaRPr lang="en-US" sz="2800" dirty="0"/>
          </a:p>
        </p:txBody>
      </p:sp>
      <p:sp>
        <p:nvSpPr>
          <p:cNvPr id="3" name="Title 2"/>
          <p:cNvSpPr>
            <a:spLocks noGrp="1"/>
          </p:cNvSpPr>
          <p:nvPr>
            <p:ph type="title"/>
          </p:nvPr>
        </p:nvSpPr>
        <p:spPr/>
        <p:txBody>
          <a:bodyPr/>
          <a:lstStyle/>
          <a:p>
            <a:r>
              <a:rPr lang="en-US" sz="2400" dirty="0"/>
              <a:t>Naive Conceptions</a:t>
            </a:r>
            <a:r>
              <a:rPr lang="mr-IN" sz="2400" dirty="0"/>
              <a:t> </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21</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671953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 y="504546"/>
            <a:ext cx="11428144" cy="5811838"/>
          </a:xfrm>
        </p:spPr>
      </p:pic>
      <p:sp>
        <p:nvSpPr>
          <p:cNvPr id="3" name="Title 2"/>
          <p:cNvSpPr>
            <a:spLocks noGrp="1"/>
          </p:cNvSpPr>
          <p:nvPr>
            <p:ph type="title"/>
          </p:nvPr>
        </p:nvSpPr>
        <p:spPr/>
        <p:txBody>
          <a:bodyPr/>
          <a:lstStyle/>
          <a:p>
            <a:r>
              <a:rPr lang="en-US" dirty="0"/>
              <a:t>Buybacks and EPS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22</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
        <p:nvSpPr>
          <p:cNvPr id="7" name="Oval 6"/>
          <p:cNvSpPr/>
          <p:nvPr/>
        </p:nvSpPr>
        <p:spPr>
          <a:xfrm>
            <a:off x="7739270" y="1855304"/>
            <a:ext cx="1364973" cy="556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39270" y="4790661"/>
            <a:ext cx="4050394" cy="556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730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94370-9964-3049-8184-D6D0167A8C31}"/>
              </a:ext>
            </a:extLst>
          </p:cNvPr>
          <p:cNvSpPr>
            <a:spLocks noGrp="1"/>
          </p:cNvSpPr>
          <p:nvPr>
            <p:ph type="title"/>
          </p:nvPr>
        </p:nvSpPr>
        <p:spPr/>
        <p:txBody>
          <a:bodyPr/>
          <a:lstStyle/>
          <a:p>
            <a:r>
              <a:rPr lang="en-US" dirty="0"/>
              <a:t>Buybacks:  Can Managers Time the Market?</a:t>
            </a:r>
          </a:p>
        </p:txBody>
      </p:sp>
      <p:sp>
        <p:nvSpPr>
          <p:cNvPr id="4" name="Slide Number Placeholder 3">
            <a:extLst>
              <a:ext uri="{FF2B5EF4-FFF2-40B4-BE49-F238E27FC236}">
                <a16:creationId xmlns:a16="http://schemas.microsoft.com/office/drawing/2014/main" id="{E7FD46EC-1478-9E45-850B-0DED3C01B279}"/>
              </a:ext>
            </a:extLst>
          </p:cNvPr>
          <p:cNvSpPr>
            <a:spLocks noGrp="1"/>
          </p:cNvSpPr>
          <p:nvPr>
            <p:ph type="sldNum" sz="quarter" idx="10"/>
          </p:nvPr>
        </p:nvSpPr>
        <p:spPr/>
        <p:txBody>
          <a:bodyPr/>
          <a:lstStyle/>
          <a:p>
            <a:fld id="{7B3E355C-57B9-BC4B-95D8-406A1F834537}" type="slidenum">
              <a:rPr lang="en-US" altLang="en-US" smtClean="0"/>
              <a:pPr/>
              <a:t>23</a:t>
            </a:fld>
            <a:endParaRPr lang="en-US" altLang="en-US"/>
          </a:p>
        </p:txBody>
      </p:sp>
      <p:sp>
        <p:nvSpPr>
          <p:cNvPr id="5" name="Footer Placeholder 4">
            <a:extLst>
              <a:ext uri="{FF2B5EF4-FFF2-40B4-BE49-F238E27FC236}">
                <a16:creationId xmlns:a16="http://schemas.microsoft.com/office/drawing/2014/main" id="{48763B4C-B92F-3840-88CC-2DAA36C1EF50}"/>
              </a:ext>
            </a:extLst>
          </p:cNvPr>
          <p:cNvSpPr>
            <a:spLocks noGrp="1"/>
          </p:cNvSpPr>
          <p:nvPr>
            <p:ph type="ftr" sz="quarter" idx="11"/>
          </p:nvPr>
        </p:nvSpPr>
        <p:spPr/>
        <p:txBody>
          <a:bodyPr/>
          <a:lstStyle/>
          <a:p>
            <a:pPr>
              <a:defRPr/>
            </a:pPr>
            <a:r>
              <a:rPr lang="en-US"/>
              <a:t>Buybacks</a:t>
            </a:r>
            <a:endParaRPr lang="en-US" dirty="0"/>
          </a:p>
        </p:txBody>
      </p:sp>
      <p:pic>
        <p:nvPicPr>
          <p:cNvPr id="11" name="Content Placeholder 10">
            <a:extLst>
              <a:ext uri="{FF2B5EF4-FFF2-40B4-BE49-F238E27FC236}">
                <a16:creationId xmlns:a16="http://schemas.microsoft.com/office/drawing/2014/main" id="{B57D3157-19BD-D34B-A329-2E23F5615469}"/>
              </a:ext>
            </a:extLst>
          </p:cNvPr>
          <p:cNvPicPr>
            <a:picLocks noGrp="1" noChangeAspect="1"/>
          </p:cNvPicPr>
          <p:nvPr>
            <p:ph idx="1"/>
          </p:nvPr>
        </p:nvPicPr>
        <p:blipFill>
          <a:blip r:embed="rId2"/>
          <a:stretch>
            <a:fillRect/>
          </a:stretch>
        </p:blipFill>
        <p:spPr>
          <a:xfrm>
            <a:off x="512064" y="533163"/>
            <a:ext cx="10222197" cy="5811838"/>
          </a:xfrm>
        </p:spPr>
      </p:pic>
      <p:sp>
        <p:nvSpPr>
          <p:cNvPr id="12" name="TextBox 11">
            <a:extLst>
              <a:ext uri="{FF2B5EF4-FFF2-40B4-BE49-F238E27FC236}">
                <a16:creationId xmlns:a16="http://schemas.microsoft.com/office/drawing/2014/main" id="{78718B38-19A5-194B-AC56-75E9AFBE3875}"/>
              </a:ext>
            </a:extLst>
          </p:cNvPr>
          <p:cNvSpPr txBox="1"/>
          <p:nvPr/>
        </p:nvSpPr>
        <p:spPr>
          <a:xfrm>
            <a:off x="9587948" y="6196266"/>
            <a:ext cx="1635384" cy="246221"/>
          </a:xfrm>
          <a:prstGeom prst="rect">
            <a:avLst/>
          </a:prstGeom>
          <a:noFill/>
        </p:spPr>
        <p:txBody>
          <a:bodyPr wrap="none" rtlCol="0">
            <a:spAutoFit/>
          </a:bodyPr>
          <a:lstStyle/>
          <a:p>
            <a:r>
              <a:rPr lang="en-US" sz="1000" dirty="0"/>
              <a:t>Source: Jiang &amp; Koller, 2011</a:t>
            </a:r>
          </a:p>
        </p:txBody>
      </p:sp>
    </p:spTree>
    <p:extLst>
      <p:ext uri="{BB962C8B-B14F-4D97-AF65-F5344CB8AC3E}">
        <p14:creationId xmlns:p14="http://schemas.microsoft.com/office/powerpoint/2010/main" val="2459869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i="1" dirty="0"/>
              <a:t>Little is known about the price firms pay for stock repurchases. Using a data set of all U.S. repurchases from 2004 to 2011, we compare the actual average price paid monthly in a repurchase with the average market price for the same stock over various horizons. </a:t>
            </a:r>
            <a:r>
              <a:rPr lang="en-US" sz="2800" i="1" u="sng" dirty="0"/>
              <a:t>We find that firms repurchase stock at a significantly lower price than the average market price in all sample years.</a:t>
            </a:r>
            <a:r>
              <a:rPr lang="en-US" sz="2800" i="1" dirty="0"/>
              <a:t> Less frequent repurchasers, firms that repurchase when insiders buy on their own account, and firms that experience low stock returns prior to the repurchase obtain significantly lower prices. After controlling for risk factors, </a:t>
            </a:r>
            <a:r>
              <a:rPr lang="en-US" sz="2800" b="1" i="1" dirty="0"/>
              <a:t>repurchasing firms earn positive returns. Infrequent repurchasers earn a significantly higher return up to three years following the actual repurchase</a:t>
            </a:r>
            <a:r>
              <a:rPr lang="en-US" sz="2800" i="1" dirty="0"/>
              <a:t>.  </a:t>
            </a:r>
            <a:r>
              <a:rPr lang="en-US" sz="2800" dirty="0" err="1"/>
              <a:t>Dittmar</a:t>
            </a:r>
            <a:r>
              <a:rPr lang="en-US" sz="2800" dirty="0"/>
              <a:t> &amp; Field (2015)</a:t>
            </a:r>
          </a:p>
        </p:txBody>
      </p:sp>
      <p:sp>
        <p:nvSpPr>
          <p:cNvPr id="3" name="Title 2"/>
          <p:cNvSpPr>
            <a:spLocks noGrp="1"/>
          </p:cNvSpPr>
          <p:nvPr>
            <p:ph type="title"/>
          </p:nvPr>
        </p:nvSpPr>
        <p:spPr/>
        <p:txBody>
          <a:bodyPr/>
          <a:lstStyle/>
          <a:p>
            <a:r>
              <a:rPr lang="en-US" dirty="0"/>
              <a:t>Buybacks:  Can Managers Time the Market?</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24</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1437632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2064" y="660493"/>
            <a:ext cx="11277600" cy="5574938"/>
          </a:xfrm>
        </p:spPr>
        <p:txBody>
          <a:bodyPr/>
          <a:lstStyle/>
          <a:p>
            <a:r>
              <a:rPr lang="en-US" sz="2000" dirty="0"/>
              <a:t>Signaling: Why might stock rise after a repurchase announcement?</a:t>
            </a:r>
          </a:p>
          <a:p>
            <a:r>
              <a:rPr lang="en-US" sz="2000" dirty="0"/>
              <a:t>Dividend smoothing </a:t>
            </a:r>
          </a:p>
          <a:p>
            <a:pPr lvl="1"/>
            <a:r>
              <a:rPr lang="en-US" sz="2000" dirty="0"/>
              <a:t>Firms are reluctant to cut dividends, so they prefer to slowly increase them over time </a:t>
            </a:r>
          </a:p>
          <a:p>
            <a:pPr lvl="1"/>
            <a:r>
              <a:rPr lang="en-US" sz="2000" dirty="0"/>
              <a:t>Earnings shocks are transitory, and firms would rather do a repurchase with these shocks </a:t>
            </a:r>
          </a:p>
          <a:p>
            <a:r>
              <a:rPr lang="en-US" sz="2000" dirty="0"/>
              <a:t>Executive stock options </a:t>
            </a:r>
          </a:p>
          <a:p>
            <a:pPr lvl="1"/>
            <a:r>
              <a:rPr lang="en-US" sz="2000" dirty="0"/>
              <a:t>Call options lose value after dividend payout, so executives/owners prefer repurchases </a:t>
            </a:r>
          </a:p>
          <a:p>
            <a:r>
              <a:rPr lang="en-US" sz="2000" dirty="0"/>
              <a:t>Executive ownership </a:t>
            </a:r>
          </a:p>
          <a:p>
            <a:pPr lvl="1"/>
            <a:r>
              <a:rPr lang="en-US" sz="2000" dirty="0"/>
              <a:t>Restricted stocks do not participate in repurchase offers so they get more of the company after a repurchase, but may not get dividends </a:t>
            </a:r>
          </a:p>
          <a:p>
            <a:r>
              <a:rPr lang="en-US" sz="2000" dirty="0"/>
              <a:t>Increased leverage to fund repurchases</a:t>
            </a:r>
          </a:p>
          <a:p>
            <a:r>
              <a:rPr lang="en-US" sz="2000" dirty="0"/>
              <a:t>Investor preferences </a:t>
            </a:r>
          </a:p>
          <a:p>
            <a:pPr lvl="1"/>
            <a:r>
              <a:rPr lang="en-US" sz="2000" dirty="0"/>
              <a:t>Behavioral finance demonstrates than unsophisticated small investors prefer dividends when it would have been more beneficial (tax shield) if they sold shares instead </a:t>
            </a:r>
          </a:p>
          <a:p>
            <a:r>
              <a:rPr lang="en-US" sz="2000" dirty="0"/>
              <a:t>Fund charter exclusion clauses </a:t>
            </a:r>
          </a:p>
          <a:p>
            <a:pPr lvl="1"/>
            <a:r>
              <a:rPr lang="en-US" sz="2000" dirty="0"/>
              <a:t>Institutional charters may restrict them to holding ONLY dividend paying stocks </a:t>
            </a:r>
          </a:p>
          <a:p>
            <a:pPr marL="0" indent="0">
              <a:buNone/>
            </a:pPr>
            <a:endParaRPr lang="en-US" dirty="0"/>
          </a:p>
        </p:txBody>
      </p:sp>
      <p:sp>
        <p:nvSpPr>
          <p:cNvPr id="3" name="Title 2"/>
          <p:cNvSpPr>
            <a:spLocks noGrp="1"/>
          </p:cNvSpPr>
          <p:nvPr>
            <p:ph type="title"/>
          </p:nvPr>
        </p:nvSpPr>
        <p:spPr/>
        <p:txBody>
          <a:bodyPr/>
          <a:lstStyle/>
          <a:p>
            <a:r>
              <a:rPr lang="en-US" dirty="0"/>
              <a:t>Dividends &amp; Repurchases Issues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25</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4094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B7E60-2C06-7541-9F5B-16690942FDE5}"/>
              </a:ext>
            </a:extLst>
          </p:cNvPr>
          <p:cNvSpPr>
            <a:spLocks noGrp="1"/>
          </p:cNvSpPr>
          <p:nvPr>
            <p:ph type="title"/>
          </p:nvPr>
        </p:nvSpPr>
        <p:spPr/>
        <p:txBody>
          <a:bodyPr/>
          <a:lstStyle/>
          <a:p>
            <a:r>
              <a:rPr lang="en-US" dirty="0"/>
              <a:t>S&amp;P 500 Dividends &amp; Buybacks</a:t>
            </a:r>
          </a:p>
        </p:txBody>
      </p:sp>
      <p:sp>
        <p:nvSpPr>
          <p:cNvPr id="4" name="Slide Number Placeholder 3">
            <a:extLst>
              <a:ext uri="{FF2B5EF4-FFF2-40B4-BE49-F238E27FC236}">
                <a16:creationId xmlns:a16="http://schemas.microsoft.com/office/drawing/2014/main" id="{400B8B3B-C0EE-F240-896B-BE59A009E84B}"/>
              </a:ext>
            </a:extLst>
          </p:cNvPr>
          <p:cNvSpPr>
            <a:spLocks noGrp="1"/>
          </p:cNvSpPr>
          <p:nvPr>
            <p:ph type="sldNum" sz="quarter" idx="10"/>
          </p:nvPr>
        </p:nvSpPr>
        <p:spPr/>
        <p:txBody>
          <a:bodyPr/>
          <a:lstStyle/>
          <a:p>
            <a:fld id="{7B3E355C-57B9-BC4B-95D8-406A1F834537}"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4861F62E-8A94-9247-ADED-951D367FC091}"/>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E98507DC-4F9D-794D-8653-724AA3006546}"/>
              </a:ext>
            </a:extLst>
          </p:cNvPr>
          <p:cNvSpPr txBox="1"/>
          <p:nvPr/>
        </p:nvSpPr>
        <p:spPr>
          <a:xfrm>
            <a:off x="9911998" y="6154256"/>
            <a:ext cx="1572866" cy="253916"/>
          </a:xfrm>
          <a:prstGeom prst="rect">
            <a:avLst/>
          </a:prstGeom>
          <a:noFill/>
        </p:spPr>
        <p:txBody>
          <a:bodyPr wrap="none" rtlCol="0">
            <a:spAutoFit/>
          </a:bodyPr>
          <a:lstStyle/>
          <a:p>
            <a:r>
              <a:rPr lang="en-US" sz="1050" dirty="0"/>
              <a:t>Source: </a:t>
            </a:r>
            <a:r>
              <a:rPr lang="en-US" sz="1050" dirty="0" err="1"/>
              <a:t>Yardeni</a:t>
            </a:r>
            <a:r>
              <a:rPr lang="en-US" sz="1050" dirty="0"/>
              <a:t> &amp; Abbott</a:t>
            </a:r>
          </a:p>
        </p:txBody>
      </p:sp>
      <p:pic>
        <p:nvPicPr>
          <p:cNvPr id="6" name="Picture 5" descr="A graph of different colored lines&#10;&#10;Description automatically generated">
            <a:extLst>
              <a:ext uri="{FF2B5EF4-FFF2-40B4-BE49-F238E27FC236}">
                <a16:creationId xmlns:a16="http://schemas.microsoft.com/office/drawing/2014/main" id="{BE509134-2A26-7BCD-183A-AD3CB86E3478}"/>
              </a:ext>
            </a:extLst>
          </p:cNvPr>
          <p:cNvPicPr>
            <a:picLocks noChangeAspect="1"/>
          </p:cNvPicPr>
          <p:nvPr/>
        </p:nvPicPr>
        <p:blipFill>
          <a:blip r:embed="rId2"/>
          <a:srcRect t="1954"/>
          <a:stretch/>
        </p:blipFill>
        <p:spPr>
          <a:xfrm>
            <a:off x="346521" y="649587"/>
            <a:ext cx="11679936" cy="5441736"/>
          </a:xfrm>
          <a:prstGeom prst="rect">
            <a:avLst/>
          </a:prstGeom>
        </p:spPr>
      </p:pic>
    </p:spTree>
    <p:extLst>
      <p:ext uri="{BB962C8B-B14F-4D97-AF65-F5344CB8AC3E}">
        <p14:creationId xmlns:p14="http://schemas.microsoft.com/office/powerpoint/2010/main" val="409433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B7E60-2C06-7541-9F5B-16690942FDE5}"/>
              </a:ext>
            </a:extLst>
          </p:cNvPr>
          <p:cNvSpPr>
            <a:spLocks noGrp="1"/>
          </p:cNvSpPr>
          <p:nvPr>
            <p:ph type="title"/>
          </p:nvPr>
        </p:nvSpPr>
        <p:spPr/>
        <p:txBody>
          <a:bodyPr/>
          <a:lstStyle/>
          <a:p>
            <a:r>
              <a:rPr lang="en-US" dirty="0"/>
              <a:t>S&amp;P 500 Dividends, Buybacks, &amp; Operating Earnings</a:t>
            </a:r>
          </a:p>
        </p:txBody>
      </p:sp>
      <p:sp>
        <p:nvSpPr>
          <p:cNvPr id="4" name="Slide Number Placeholder 3">
            <a:extLst>
              <a:ext uri="{FF2B5EF4-FFF2-40B4-BE49-F238E27FC236}">
                <a16:creationId xmlns:a16="http://schemas.microsoft.com/office/drawing/2014/main" id="{400B8B3B-C0EE-F240-896B-BE59A009E84B}"/>
              </a:ext>
            </a:extLst>
          </p:cNvPr>
          <p:cNvSpPr>
            <a:spLocks noGrp="1"/>
          </p:cNvSpPr>
          <p:nvPr>
            <p:ph type="sldNum" sz="quarter" idx="10"/>
          </p:nvPr>
        </p:nvSpPr>
        <p:spPr/>
        <p:txBody>
          <a:bodyPr/>
          <a:lstStyle/>
          <a:p>
            <a:fld id="{7B3E355C-57B9-BC4B-95D8-406A1F834537}" type="slidenum">
              <a:rPr lang="en-US" altLang="en-US" smtClean="0"/>
              <a:pPr/>
              <a:t>4</a:t>
            </a:fld>
            <a:endParaRPr lang="en-US" altLang="en-US"/>
          </a:p>
        </p:txBody>
      </p:sp>
      <p:sp>
        <p:nvSpPr>
          <p:cNvPr id="5" name="Footer Placeholder 4">
            <a:extLst>
              <a:ext uri="{FF2B5EF4-FFF2-40B4-BE49-F238E27FC236}">
                <a16:creationId xmlns:a16="http://schemas.microsoft.com/office/drawing/2014/main" id="{4861F62E-8A94-9247-ADED-951D367FC091}"/>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E98507DC-4F9D-794D-8653-724AA3006546}"/>
              </a:ext>
            </a:extLst>
          </p:cNvPr>
          <p:cNvSpPr txBox="1"/>
          <p:nvPr/>
        </p:nvSpPr>
        <p:spPr>
          <a:xfrm>
            <a:off x="9911998" y="6154256"/>
            <a:ext cx="1572866" cy="253916"/>
          </a:xfrm>
          <a:prstGeom prst="rect">
            <a:avLst/>
          </a:prstGeom>
          <a:noFill/>
        </p:spPr>
        <p:txBody>
          <a:bodyPr wrap="none" rtlCol="0">
            <a:spAutoFit/>
          </a:bodyPr>
          <a:lstStyle/>
          <a:p>
            <a:r>
              <a:rPr lang="en-US" sz="1050" dirty="0"/>
              <a:t>Source: </a:t>
            </a:r>
            <a:r>
              <a:rPr lang="en-US" sz="1050" dirty="0" err="1"/>
              <a:t>Yardeni</a:t>
            </a:r>
            <a:r>
              <a:rPr lang="en-US" sz="1050" dirty="0"/>
              <a:t> &amp; Abbott</a:t>
            </a:r>
          </a:p>
        </p:txBody>
      </p:sp>
      <p:pic>
        <p:nvPicPr>
          <p:cNvPr id="7" name="Picture 6" descr="A graph of a number of earnings&#10;&#10;Description automatically generated with medium confidence">
            <a:extLst>
              <a:ext uri="{FF2B5EF4-FFF2-40B4-BE49-F238E27FC236}">
                <a16:creationId xmlns:a16="http://schemas.microsoft.com/office/drawing/2014/main" id="{5D9F733D-3372-C2D8-1E8F-95E591F924C1}"/>
              </a:ext>
            </a:extLst>
          </p:cNvPr>
          <p:cNvPicPr>
            <a:picLocks noChangeAspect="1"/>
          </p:cNvPicPr>
          <p:nvPr/>
        </p:nvPicPr>
        <p:blipFill>
          <a:blip r:embed="rId2"/>
          <a:srcRect t="1861"/>
          <a:stretch/>
        </p:blipFill>
        <p:spPr>
          <a:xfrm>
            <a:off x="503434" y="605642"/>
            <a:ext cx="11185131" cy="5548614"/>
          </a:xfrm>
          <a:prstGeom prst="rect">
            <a:avLst/>
          </a:prstGeom>
        </p:spPr>
      </p:pic>
    </p:spTree>
    <p:extLst>
      <p:ext uri="{BB962C8B-B14F-4D97-AF65-F5344CB8AC3E}">
        <p14:creationId xmlns:p14="http://schemas.microsoft.com/office/powerpoint/2010/main" val="414111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text&#10;&#10;Description automatically generated">
            <a:extLst>
              <a:ext uri="{FF2B5EF4-FFF2-40B4-BE49-F238E27FC236}">
                <a16:creationId xmlns:a16="http://schemas.microsoft.com/office/drawing/2014/main" id="{AF32DD91-B60F-1818-D607-6E5BF81E2A64}"/>
              </a:ext>
            </a:extLst>
          </p:cNvPr>
          <p:cNvPicPr>
            <a:picLocks noGrp="1" noChangeAspect="1"/>
          </p:cNvPicPr>
          <p:nvPr>
            <p:ph idx="1"/>
          </p:nvPr>
        </p:nvPicPr>
        <p:blipFill>
          <a:blip r:embed="rId2"/>
          <a:stretch>
            <a:fillRect/>
          </a:stretch>
        </p:blipFill>
        <p:spPr>
          <a:xfrm>
            <a:off x="313007" y="861756"/>
            <a:ext cx="11277599" cy="2567244"/>
          </a:xfrm>
        </p:spPr>
      </p:pic>
      <p:sp>
        <p:nvSpPr>
          <p:cNvPr id="3" name="Title 2">
            <a:extLst>
              <a:ext uri="{FF2B5EF4-FFF2-40B4-BE49-F238E27FC236}">
                <a16:creationId xmlns:a16="http://schemas.microsoft.com/office/drawing/2014/main" id="{CC15619C-71B3-05EE-2FE4-ABA39534045B}"/>
              </a:ext>
            </a:extLst>
          </p:cNvPr>
          <p:cNvSpPr>
            <a:spLocks noGrp="1"/>
          </p:cNvSpPr>
          <p:nvPr>
            <p:ph type="title"/>
          </p:nvPr>
        </p:nvSpPr>
        <p:spPr/>
        <p:txBody>
          <a:bodyPr/>
          <a:lstStyle/>
          <a:p>
            <a:r>
              <a:rPr lang="en-US" dirty="0"/>
              <a:t>Dividends</a:t>
            </a:r>
          </a:p>
        </p:txBody>
      </p:sp>
      <p:sp>
        <p:nvSpPr>
          <p:cNvPr id="4" name="Slide Number Placeholder 3">
            <a:extLst>
              <a:ext uri="{FF2B5EF4-FFF2-40B4-BE49-F238E27FC236}">
                <a16:creationId xmlns:a16="http://schemas.microsoft.com/office/drawing/2014/main" id="{EF7826AE-7414-136E-C621-717E8FDF37FC}"/>
              </a:ext>
            </a:extLst>
          </p:cNvPr>
          <p:cNvSpPr>
            <a:spLocks noGrp="1"/>
          </p:cNvSpPr>
          <p:nvPr>
            <p:ph type="sldNum" sz="quarter" idx="10"/>
          </p:nvPr>
        </p:nvSpPr>
        <p:spPr/>
        <p:txBody>
          <a:bodyPr/>
          <a:lstStyle/>
          <a:p>
            <a:fld id="{7B3E355C-57B9-BC4B-95D8-406A1F834537}" type="slidenum">
              <a:rPr lang="en-US" altLang="en-US" smtClean="0"/>
              <a:pPr/>
              <a:t>5</a:t>
            </a:fld>
            <a:endParaRPr lang="en-US" altLang="en-US"/>
          </a:p>
        </p:txBody>
      </p:sp>
      <p:sp>
        <p:nvSpPr>
          <p:cNvPr id="5" name="Footer Placeholder 4">
            <a:extLst>
              <a:ext uri="{FF2B5EF4-FFF2-40B4-BE49-F238E27FC236}">
                <a16:creationId xmlns:a16="http://schemas.microsoft.com/office/drawing/2014/main" id="{395F2CCB-7709-1882-AD6E-E02307BC9B3D}"/>
              </a:ext>
            </a:extLst>
          </p:cNvPr>
          <p:cNvSpPr>
            <a:spLocks noGrp="1"/>
          </p:cNvSpPr>
          <p:nvPr>
            <p:ph type="ftr" sz="quarter" idx="11"/>
          </p:nvPr>
        </p:nvSpPr>
        <p:spPr/>
        <p:txBody>
          <a:bodyPr/>
          <a:lstStyle/>
          <a:p>
            <a:pPr>
              <a:defRPr/>
            </a:pPr>
            <a:r>
              <a:rPr lang="en-US"/>
              <a:t>Buybacks</a:t>
            </a:r>
            <a:endParaRPr lang="en-US" dirty="0"/>
          </a:p>
        </p:txBody>
      </p:sp>
      <p:pic>
        <p:nvPicPr>
          <p:cNvPr id="9" name="Picture 8" descr="A number of years and numbers&#10;&#10;Description automatically generated with medium confidence">
            <a:extLst>
              <a:ext uri="{FF2B5EF4-FFF2-40B4-BE49-F238E27FC236}">
                <a16:creationId xmlns:a16="http://schemas.microsoft.com/office/drawing/2014/main" id="{E1F64D9A-FC8D-8FD3-2054-82AA6103CA6E}"/>
              </a:ext>
            </a:extLst>
          </p:cNvPr>
          <p:cNvPicPr>
            <a:picLocks noChangeAspect="1"/>
          </p:cNvPicPr>
          <p:nvPr/>
        </p:nvPicPr>
        <p:blipFill>
          <a:blip r:embed="rId3"/>
          <a:stretch>
            <a:fillRect/>
          </a:stretch>
        </p:blipFill>
        <p:spPr>
          <a:xfrm>
            <a:off x="512064" y="3612995"/>
            <a:ext cx="11277599" cy="2567244"/>
          </a:xfrm>
          <a:prstGeom prst="rect">
            <a:avLst/>
          </a:prstGeom>
        </p:spPr>
      </p:pic>
    </p:spTree>
    <p:extLst>
      <p:ext uri="{BB962C8B-B14F-4D97-AF65-F5344CB8AC3E}">
        <p14:creationId xmlns:p14="http://schemas.microsoft.com/office/powerpoint/2010/main" val="3710451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letters&#10;&#10;Description automatically generated">
            <a:extLst>
              <a:ext uri="{FF2B5EF4-FFF2-40B4-BE49-F238E27FC236}">
                <a16:creationId xmlns:a16="http://schemas.microsoft.com/office/drawing/2014/main" id="{133ECB7A-022E-83AC-7F4F-D61C8DA1A17C}"/>
              </a:ext>
            </a:extLst>
          </p:cNvPr>
          <p:cNvPicPr>
            <a:picLocks noGrp="1" noChangeAspect="1"/>
          </p:cNvPicPr>
          <p:nvPr>
            <p:ph idx="1"/>
          </p:nvPr>
        </p:nvPicPr>
        <p:blipFill>
          <a:blip r:embed="rId2"/>
          <a:stretch>
            <a:fillRect/>
          </a:stretch>
        </p:blipFill>
        <p:spPr>
          <a:xfrm>
            <a:off x="493035" y="784649"/>
            <a:ext cx="11205929" cy="2141034"/>
          </a:xfrm>
        </p:spPr>
      </p:pic>
      <p:sp>
        <p:nvSpPr>
          <p:cNvPr id="3" name="Title 2">
            <a:extLst>
              <a:ext uri="{FF2B5EF4-FFF2-40B4-BE49-F238E27FC236}">
                <a16:creationId xmlns:a16="http://schemas.microsoft.com/office/drawing/2014/main" id="{10079A67-2C34-E1EF-60DD-76384F8A7ABF}"/>
              </a:ext>
            </a:extLst>
          </p:cNvPr>
          <p:cNvSpPr>
            <a:spLocks noGrp="1"/>
          </p:cNvSpPr>
          <p:nvPr>
            <p:ph type="title"/>
          </p:nvPr>
        </p:nvSpPr>
        <p:spPr/>
        <p:txBody>
          <a:bodyPr/>
          <a:lstStyle/>
          <a:p>
            <a:r>
              <a:rPr lang="en-US" dirty="0"/>
              <a:t>Buybacks</a:t>
            </a:r>
          </a:p>
        </p:txBody>
      </p:sp>
      <p:sp>
        <p:nvSpPr>
          <p:cNvPr id="4" name="Slide Number Placeholder 3">
            <a:extLst>
              <a:ext uri="{FF2B5EF4-FFF2-40B4-BE49-F238E27FC236}">
                <a16:creationId xmlns:a16="http://schemas.microsoft.com/office/drawing/2014/main" id="{8F2D602A-885E-EC87-2526-0222916C41A3}"/>
              </a:ext>
            </a:extLst>
          </p:cNvPr>
          <p:cNvSpPr>
            <a:spLocks noGrp="1"/>
          </p:cNvSpPr>
          <p:nvPr>
            <p:ph type="sldNum" sz="quarter" idx="10"/>
          </p:nvPr>
        </p:nvSpPr>
        <p:spPr/>
        <p:txBody>
          <a:bodyPr/>
          <a:lstStyle/>
          <a:p>
            <a:fld id="{7B3E355C-57B9-BC4B-95D8-406A1F834537}" type="slidenum">
              <a:rPr lang="en-US" altLang="en-US" smtClean="0"/>
              <a:pPr/>
              <a:t>6</a:t>
            </a:fld>
            <a:endParaRPr lang="en-US" altLang="en-US"/>
          </a:p>
        </p:txBody>
      </p:sp>
      <p:sp>
        <p:nvSpPr>
          <p:cNvPr id="5" name="Footer Placeholder 4">
            <a:extLst>
              <a:ext uri="{FF2B5EF4-FFF2-40B4-BE49-F238E27FC236}">
                <a16:creationId xmlns:a16="http://schemas.microsoft.com/office/drawing/2014/main" id="{5395F35A-E77E-8982-EF61-4C3AB955E1BD}"/>
              </a:ext>
            </a:extLst>
          </p:cNvPr>
          <p:cNvSpPr>
            <a:spLocks noGrp="1"/>
          </p:cNvSpPr>
          <p:nvPr>
            <p:ph type="ftr" sz="quarter" idx="11"/>
          </p:nvPr>
        </p:nvSpPr>
        <p:spPr/>
        <p:txBody>
          <a:bodyPr/>
          <a:lstStyle/>
          <a:p>
            <a:pPr>
              <a:defRPr/>
            </a:pPr>
            <a:r>
              <a:rPr lang="en-US"/>
              <a:t>Buybacks</a:t>
            </a:r>
            <a:endParaRPr lang="en-US" dirty="0"/>
          </a:p>
        </p:txBody>
      </p:sp>
      <p:pic>
        <p:nvPicPr>
          <p:cNvPr id="9" name="Picture 8" descr="A table with numbers and symbols&#10;&#10;Description automatically generated">
            <a:extLst>
              <a:ext uri="{FF2B5EF4-FFF2-40B4-BE49-F238E27FC236}">
                <a16:creationId xmlns:a16="http://schemas.microsoft.com/office/drawing/2014/main" id="{E7626081-0538-AAB1-451A-83E8D5810762}"/>
              </a:ext>
            </a:extLst>
          </p:cNvPr>
          <p:cNvPicPr>
            <a:picLocks noChangeAspect="1"/>
          </p:cNvPicPr>
          <p:nvPr/>
        </p:nvPicPr>
        <p:blipFill>
          <a:blip r:embed="rId3"/>
          <a:stretch>
            <a:fillRect/>
          </a:stretch>
        </p:blipFill>
        <p:spPr>
          <a:xfrm>
            <a:off x="583733" y="3531247"/>
            <a:ext cx="11205929" cy="2334294"/>
          </a:xfrm>
          <a:prstGeom prst="rect">
            <a:avLst/>
          </a:prstGeom>
        </p:spPr>
      </p:pic>
    </p:spTree>
    <p:extLst>
      <p:ext uri="{BB962C8B-B14F-4D97-AF65-F5344CB8AC3E}">
        <p14:creationId xmlns:p14="http://schemas.microsoft.com/office/powerpoint/2010/main" val="266424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F32A42-E9A4-6D18-B055-13BE8F7D4534}"/>
              </a:ext>
            </a:extLst>
          </p:cNvPr>
          <p:cNvSpPr>
            <a:spLocks noGrp="1"/>
          </p:cNvSpPr>
          <p:nvPr>
            <p:ph type="title"/>
          </p:nvPr>
        </p:nvSpPr>
        <p:spPr/>
        <p:txBody>
          <a:bodyPr/>
          <a:lstStyle/>
          <a:p>
            <a:r>
              <a:rPr lang="en-US" dirty="0"/>
              <a:t>(Dividends + Net Share Repurchases) /Stock Price</a:t>
            </a:r>
          </a:p>
        </p:txBody>
      </p:sp>
      <p:sp>
        <p:nvSpPr>
          <p:cNvPr id="4" name="Slide Number Placeholder 3">
            <a:extLst>
              <a:ext uri="{FF2B5EF4-FFF2-40B4-BE49-F238E27FC236}">
                <a16:creationId xmlns:a16="http://schemas.microsoft.com/office/drawing/2014/main" id="{C2CB8B54-2DB8-8E01-A5D3-19738E062E8D}"/>
              </a:ext>
            </a:extLst>
          </p:cNvPr>
          <p:cNvSpPr>
            <a:spLocks noGrp="1"/>
          </p:cNvSpPr>
          <p:nvPr>
            <p:ph type="sldNum" sz="quarter" idx="10"/>
          </p:nvPr>
        </p:nvSpPr>
        <p:spPr/>
        <p:txBody>
          <a:bodyPr/>
          <a:lstStyle/>
          <a:p>
            <a:fld id="{7B3E355C-57B9-BC4B-95D8-406A1F834537}" type="slidenum">
              <a:rPr lang="en-US" altLang="en-US" smtClean="0"/>
              <a:pPr/>
              <a:t>7</a:t>
            </a:fld>
            <a:endParaRPr lang="en-US" altLang="en-US"/>
          </a:p>
        </p:txBody>
      </p:sp>
      <p:sp>
        <p:nvSpPr>
          <p:cNvPr id="5" name="Footer Placeholder 4">
            <a:extLst>
              <a:ext uri="{FF2B5EF4-FFF2-40B4-BE49-F238E27FC236}">
                <a16:creationId xmlns:a16="http://schemas.microsoft.com/office/drawing/2014/main" id="{06E79E83-0266-39C8-A975-42D10F4E1A9E}"/>
              </a:ext>
            </a:extLst>
          </p:cNvPr>
          <p:cNvSpPr>
            <a:spLocks noGrp="1"/>
          </p:cNvSpPr>
          <p:nvPr>
            <p:ph type="ftr" sz="quarter" idx="11"/>
          </p:nvPr>
        </p:nvSpPr>
        <p:spPr/>
        <p:txBody>
          <a:bodyPr/>
          <a:lstStyle/>
          <a:p>
            <a:pPr>
              <a:defRPr/>
            </a:pPr>
            <a:r>
              <a:rPr lang="en-US"/>
              <a:t>Buybacks</a:t>
            </a:r>
            <a:endParaRPr lang="en-US" dirty="0"/>
          </a:p>
        </p:txBody>
      </p:sp>
      <p:pic>
        <p:nvPicPr>
          <p:cNvPr id="6" name="Picture 5">
            <a:extLst>
              <a:ext uri="{FF2B5EF4-FFF2-40B4-BE49-F238E27FC236}">
                <a16:creationId xmlns:a16="http://schemas.microsoft.com/office/drawing/2014/main" id="{2A17E549-17BE-A993-4FBC-6B88AF9D980F}"/>
              </a:ext>
            </a:extLst>
          </p:cNvPr>
          <p:cNvPicPr>
            <a:picLocks noChangeAspect="1"/>
          </p:cNvPicPr>
          <p:nvPr/>
        </p:nvPicPr>
        <p:blipFill>
          <a:blip r:embed="rId2"/>
          <a:stretch>
            <a:fillRect/>
          </a:stretch>
        </p:blipFill>
        <p:spPr>
          <a:xfrm>
            <a:off x="614363" y="600076"/>
            <a:ext cx="11175301" cy="5700712"/>
          </a:xfrm>
          <a:prstGeom prst="rect">
            <a:avLst/>
          </a:prstGeom>
        </p:spPr>
      </p:pic>
    </p:spTree>
    <p:extLst>
      <p:ext uri="{BB962C8B-B14F-4D97-AF65-F5344CB8AC3E}">
        <p14:creationId xmlns:p14="http://schemas.microsoft.com/office/powerpoint/2010/main" val="1558645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75CB669-D3DA-7A47-94DC-3A070792CFF2}"/>
              </a:ext>
            </a:extLst>
          </p:cNvPr>
          <p:cNvPicPr>
            <a:picLocks noGrp="1" noChangeAspect="1"/>
          </p:cNvPicPr>
          <p:nvPr>
            <p:ph idx="1"/>
          </p:nvPr>
        </p:nvPicPr>
        <p:blipFill>
          <a:blip r:embed="rId2"/>
          <a:stretch>
            <a:fillRect/>
          </a:stretch>
        </p:blipFill>
        <p:spPr>
          <a:xfrm>
            <a:off x="512064" y="539293"/>
            <a:ext cx="11277600" cy="4761912"/>
          </a:xfrm>
        </p:spPr>
      </p:pic>
      <p:sp>
        <p:nvSpPr>
          <p:cNvPr id="3" name="Title 2">
            <a:extLst>
              <a:ext uri="{FF2B5EF4-FFF2-40B4-BE49-F238E27FC236}">
                <a16:creationId xmlns:a16="http://schemas.microsoft.com/office/drawing/2014/main" id="{46A5F442-083B-874F-AC8E-47AEF890BC33}"/>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5FDAF8FC-AF1E-6545-8AC3-E0BC3FF2EB2C}"/>
              </a:ext>
            </a:extLst>
          </p:cNvPr>
          <p:cNvSpPr>
            <a:spLocks noGrp="1"/>
          </p:cNvSpPr>
          <p:nvPr>
            <p:ph type="sldNum" sz="quarter" idx="10"/>
          </p:nvPr>
        </p:nvSpPr>
        <p:spPr/>
        <p:txBody>
          <a:bodyPr/>
          <a:lstStyle/>
          <a:p>
            <a:fld id="{7B3E355C-57B9-BC4B-95D8-406A1F834537}" type="slidenum">
              <a:rPr lang="en-US" altLang="en-US" smtClean="0"/>
              <a:pPr/>
              <a:t>8</a:t>
            </a:fld>
            <a:endParaRPr lang="en-US" altLang="en-US"/>
          </a:p>
        </p:txBody>
      </p:sp>
      <p:sp>
        <p:nvSpPr>
          <p:cNvPr id="5" name="Footer Placeholder 4">
            <a:extLst>
              <a:ext uri="{FF2B5EF4-FFF2-40B4-BE49-F238E27FC236}">
                <a16:creationId xmlns:a16="http://schemas.microsoft.com/office/drawing/2014/main" id="{6D000D2D-3EA0-E14C-8DA0-C32FDEB35B0C}"/>
              </a:ext>
            </a:extLst>
          </p:cNvPr>
          <p:cNvSpPr>
            <a:spLocks noGrp="1"/>
          </p:cNvSpPr>
          <p:nvPr>
            <p:ph type="ftr" sz="quarter" idx="11"/>
          </p:nvPr>
        </p:nvSpPr>
        <p:spPr/>
        <p:txBody>
          <a:bodyPr/>
          <a:lstStyle/>
          <a:p>
            <a:pPr>
              <a:defRPr/>
            </a:pPr>
            <a:r>
              <a:rPr lang="en-US"/>
              <a:t>Buybacks</a:t>
            </a:r>
            <a:endParaRPr lang="en-US" dirty="0"/>
          </a:p>
        </p:txBody>
      </p:sp>
      <p:cxnSp>
        <p:nvCxnSpPr>
          <p:cNvPr id="6" name="Straight Connector 5"/>
          <p:cNvCxnSpPr/>
          <p:nvPr/>
        </p:nvCxnSpPr>
        <p:spPr>
          <a:xfrm>
            <a:off x="685800" y="3141133"/>
            <a:ext cx="800946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647267" y="4385733"/>
            <a:ext cx="5689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219200" y="5054599"/>
            <a:ext cx="800946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26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D7C930-A329-B645-B13B-541DD891D789}"/>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7E92174F-3CC2-254E-97A1-B2882EB477E2}"/>
              </a:ext>
            </a:extLst>
          </p:cNvPr>
          <p:cNvSpPr>
            <a:spLocks noGrp="1"/>
          </p:cNvSpPr>
          <p:nvPr>
            <p:ph type="sldNum" sz="quarter" idx="10"/>
          </p:nvPr>
        </p:nvSpPr>
        <p:spPr/>
        <p:txBody>
          <a:bodyPr/>
          <a:lstStyle/>
          <a:p>
            <a:fld id="{7B3E355C-57B9-BC4B-95D8-406A1F834537}" type="slidenum">
              <a:rPr lang="en-US" altLang="en-US" smtClean="0"/>
              <a:pPr/>
              <a:t>9</a:t>
            </a:fld>
            <a:endParaRPr lang="en-US" altLang="en-US"/>
          </a:p>
        </p:txBody>
      </p:sp>
      <p:sp>
        <p:nvSpPr>
          <p:cNvPr id="5" name="Footer Placeholder 4">
            <a:extLst>
              <a:ext uri="{FF2B5EF4-FFF2-40B4-BE49-F238E27FC236}">
                <a16:creationId xmlns:a16="http://schemas.microsoft.com/office/drawing/2014/main" id="{FB3F5036-693D-F645-814F-19A60597F480}"/>
              </a:ext>
            </a:extLst>
          </p:cNvPr>
          <p:cNvSpPr>
            <a:spLocks noGrp="1"/>
          </p:cNvSpPr>
          <p:nvPr>
            <p:ph type="ftr" sz="quarter" idx="11"/>
          </p:nvPr>
        </p:nvSpPr>
        <p:spPr/>
        <p:txBody>
          <a:bodyPr/>
          <a:lstStyle/>
          <a:p>
            <a:pPr>
              <a:defRPr/>
            </a:pPr>
            <a:r>
              <a:rPr lang="en-US"/>
              <a:t>Buybacks</a:t>
            </a:r>
            <a:endParaRPr lang="en-US" dirty="0"/>
          </a:p>
        </p:txBody>
      </p:sp>
      <p:pic>
        <p:nvPicPr>
          <p:cNvPr id="15" name="Content Placeholder 14">
            <a:extLst>
              <a:ext uri="{FF2B5EF4-FFF2-40B4-BE49-F238E27FC236}">
                <a16:creationId xmlns:a16="http://schemas.microsoft.com/office/drawing/2014/main" id="{83998085-4FFA-BE45-95B7-A6BF56ECEA9C}"/>
              </a:ext>
            </a:extLst>
          </p:cNvPr>
          <p:cNvPicPr>
            <a:picLocks noGrp="1" noChangeAspect="1"/>
          </p:cNvPicPr>
          <p:nvPr>
            <p:ph idx="1"/>
          </p:nvPr>
        </p:nvPicPr>
        <p:blipFill>
          <a:blip r:embed="rId2"/>
          <a:stretch>
            <a:fillRect/>
          </a:stretch>
        </p:blipFill>
        <p:spPr>
          <a:xfrm>
            <a:off x="1975252" y="533163"/>
            <a:ext cx="7749117" cy="5811838"/>
          </a:xfrm>
        </p:spPr>
      </p:pic>
      <p:cxnSp>
        <p:nvCxnSpPr>
          <p:cNvPr id="6" name="Straight Connector 5"/>
          <p:cNvCxnSpPr/>
          <p:nvPr/>
        </p:nvCxnSpPr>
        <p:spPr>
          <a:xfrm>
            <a:off x="2794000" y="1168400"/>
            <a:ext cx="65024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977622"/>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12822</TotalTime>
  <Words>1264</Words>
  <Application>Microsoft Macintosh PowerPoint</Application>
  <PresentationFormat>Widescreen</PresentationFormat>
  <Paragraphs>160</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NSimSun</vt:lpstr>
      <vt:lpstr>Arial</vt:lpstr>
      <vt:lpstr>Calibri</vt:lpstr>
      <vt:lpstr>Courier New</vt:lpstr>
      <vt:lpstr>Georgia</vt:lpstr>
      <vt:lpstr>Times New Roman</vt:lpstr>
      <vt:lpstr>Wingdings</vt:lpstr>
      <vt:lpstr>Wingdings 2</vt:lpstr>
      <vt:lpstr>CG Body - Standard</vt:lpstr>
      <vt:lpstr>Equity Payouts: Dividends and Share Repurchases</vt:lpstr>
      <vt:lpstr>S&amp;P 500, Dividends, &amp; Buybacks</vt:lpstr>
      <vt:lpstr>S&amp;P 500 Dividends &amp; Buybacks</vt:lpstr>
      <vt:lpstr>S&amp;P 500 Dividends, Buybacks, &amp; Operating Earnings</vt:lpstr>
      <vt:lpstr>Dividends</vt:lpstr>
      <vt:lpstr>Buybacks</vt:lpstr>
      <vt:lpstr>(Dividends + Net Share Repurchases) /Stock Price</vt:lpstr>
      <vt:lpstr>Political Concerns with Buybacks</vt:lpstr>
      <vt:lpstr>Political Concerns with Buybacks</vt:lpstr>
      <vt:lpstr>Political Concerns with Buybacks</vt:lpstr>
      <vt:lpstr>Dividend</vt:lpstr>
      <vt:lpstr>Stock Repurchases</vt:lpstr>
      <vt:lpstr>Apple FY 2024 10-K</vt:lpstr>
      <vt:lpstr>Apple FY 2024 10-K</vt:lpstr>
      <vt:lpstr>Bad financial understanding makes bad laws</vt:lpstr>
      <vt:lpstr>Buybacks going up, up, up?</vt:lpstr>
      <vt:lpstr>Companies are selling assets to fund buybacks</vt:lpstr>
      <vt:lpstr>Companies are forgoing investments to fund buybacks  </vt:lpstr>
      <vt:lpstr>Dividends &amp; Repurchases </vt:lpstr>
      <vt:lpstr>Naive Conceptions </vt:lpstr>
      <vt:lpstr>Naive Conceptions </vt:lpstr>
      <vt:lpstr>Buybacks and EPS</vt:lpstr>
      <vt:lpstr>Buybacks:  Can Managers Time the Market?</vt:lpstr>
      <vt:lpstr>Buybacks:  Can Managers Time the Market?</vt:lpstr>
      <vt:lpstr>Dividends &amp; Repurchases Issues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
  <dc:creator>J Colon</dc:creator>
  <cp:keywords/>
  <dc:description/>
  <cp:lastModifiedBy>Jeffrey M. Colon</cp:lastModifiedBy>
  <cp:revision>196</cp:revision>
  <cp:lastPrinted>2020-11-30T15:41:57Z</cp:lastPrinted>
  <dcterms:created xsi:type="dcterms:W3CDTF">2016-08-01T04:04:31Z</dcterms:created>
  <dcterms:modified xsi:type="dcterms:W3CDTF">2024-11-23T17:29:02Z</dcterms:modified>
  <cp:category/>
</cp:coreProperties>
</file>